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3.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3" r:id="rId1"/>
    <p:sldMasterId id="2147483660" r:id="rId2"/>
    <p:sldMasterId id="2147483675" r:id="rId3"/>
  </p:sldMasterIdLst>
  <p:sldIdLst>
    <p:sldId id="276" r:id="rId4"/>
    <p:sldId id="287" r:id="rId5"/>
    <p:sldId id="288" r:id="rId6"/>
    <p:sldId id="289" r:id="rId7"/>
    <p:sldId id="291" r:id="rId8"/>
    <p:sldId id="290" r:id="rId9"/>
    <p:sldId id="292" r:id="rId10"/>
    <p:sldId id="295" r:id="rId11"/>
    <p:sldId id="293" r:id="rId12"/>
    <p:sldId id="320" r:id="rId13"/>
    <p:sldId id="294" r:id="rId14"/>
    <p:sldId id="296" r:id="rId15"/>
    <p:sldId id="299" r:id="rId16"/>
    <p:sldId id="300" r:id="rId17"/>
    <p:sldId id="301" r:id="rId18"/>
    <p:sldId id="302" r:id="rId19"/>
    <p:sldId id="303" r:id="rId20"/>
    <p:sldId id="304" r:id="rId21"/>
    <p:sldId id="305" r:id="rId22"/>
    <p:sldId id="306" r:id="rId23"/>
    <p:sldId id="307" r:id="rId24"/>
    <p:sldId id="308" r:id="rId25"/>
    <p:sldId id="309" r:id="rId26"/>
    <p:sldId id="310" r:id="rId27"/>
    <p:sldId id="311" r:id="rId28"/>
    <p:sldId id="312" r:id="rId29"/>
    <p:sldId id="313" r:id="rId30"/>
    <p:sldId id="314" r:id="rId31"/>
    <p:sldId id="315" r:id="rId32"/>
    <p:sldId id="316" r:id="rId33"/>
    <p:sldId id="317" r:id="rId34"/>
    <p:sldId id="318" r:id="rId35"/>
    <p:sldId id="319" r:id="rId36"/>
  </p:sldIdLst>
  <p:sldSz cx="9144000" cy="5143500" type="screen16x9"/>
  <p:notesSz cx="6858000" cy="9144000"/>
  <p:defaultTextStyle>
    <a:defPPr>
      <a:defRPr lang="nl-B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C761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8025" autoAdjust="0"/>
    <p:restoredTop sz="94660"/>
  </p:normalViewPr>
  <p:slideViewPr>
    <p:cSldViewPr>
      <p:cViewPr>
        <p:scale>
          <a:sx n="90" d="100"/>
          <a:sy n="90" d="100"/>
        </p:scale>
        <p:origin x="508" y="56"/>
      </p:cViewPr>
      <p:guideLst>
        <p:guide orient="horz" pos="1620"/>
        <p:guide pos="2880"/>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theme" Target="theme/theme1.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slide" Target="slides/slide3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41"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nl-NL"/>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nl-BE"/>
        </a:p>
      </c:txPr>
    </c:title>
    <c:autoTitleDeleted val="0"/>
    <c:plotArea>
      <c:layout/>
      <c:pieChart>
        <c:varyColors val="1"/>
        <c:ser>
          <c:idx val="0"/>
          <c:order val="0"/>
          <c:tx>
            <c:strRef>
              <c:f>Blad1!$B$1</c:f>
              <c:strCache>
                <c:ptCount val="1"/>
                <c:pt idx="0">
                  <c:v>BNP El Salvador</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1-D2BC-47E2-892A-BB137A6F3AAA}"/>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3-D2BC-47E2-892A-BB137A6F3AAA}"/>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5-D2BC-47E2-892A-BB137A6F3AAA}"/>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7-D2BC-47E2-892A-BB137A6F3AAA}"/>
              </c:ext>
            </c:extLst>
          </c:dPt>
          <c:cat>
            <c:strRef>
              <c:f>Blad1!$A$2:$A$5</c:f>
              <c:strCache>
                <c:ptCount val="4"/>
                <c:pt idx="0">
                  <c:v>Handel en diensten</c:v>
                </c:pt>
                <c:pt idx="1">
                  <c:v>Industrie</c:v>
                </c:pt>
                <c:pt idx="2">
                  <c:v>Landbouw</c:v>
                </c:pt>
                <c:pt idx="3">
                  <c:v>Geld van emigranten</c:v>
                </c:pt>
              </c:strCache>
            </c:strRef>
          </c:cat>
          <c:val>
            <c:numRef>
              <c:f>Blad1!$B$2:$B$5</c:f>
              <c:numCache>
                <c:formatCode>General</c:formatCode>
                <c:ptCount val="4"/>
                <c:pt idx="0">
                  <c:v>53</c:v>
                </c:pt>
                <c:pt idx="1">
                  <c:v>28</c:v>
                </c:pt>
                <c:pt idx="2">
                  <c:v>12</c:v>
                </c:pt>
                <c:pt idx="3">
                  <c:v>24</c:v>
                </c:pt>
              </c:numCache>
            </c:numRef>
          </c:val>
          <c:extLst>
            <c:ext xmlns:c16="http://schemas.microsoft.com/office/drawing/2014/chart" uri="{C3380CC4-5D6E-409C-BE32-E72D297353CC}">
              <c16:uniqueId val="{00000008-D2BC-47E2-892A-BB137A6F3AAA}"/>
            </c:ext>
          </c:extLst>
        </c:ser>
        <c:dLbls>
          <c:showLegendKey val="0"/>
          <c:showVal val="0"/>
          <c:showCatName val="0"/>
          <c:showSerName val="0"/>
          <c:showPercent val="0"/>
          <c:showBubbleSize val="0"/>
          <c:showLeaderLines val="1"/>
        </c:dLbls>
        <c:firstSliceAng val="0"/>
      </c:pieChart>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nl-BE"/>
        </a:p>
      </c:txPr>
    </c:legend>
    <c:plotVisOnly val="1"/>
    <c:dispBlanksAs val="gap"/>
    <c:showDLblsOverMax val="0"/>
  </c:chart>
  <c:spPr>
    <a:noFill/>
    <a:ln>
      <a:noFill/>
    </a:ln>
    <a:effectLst/>
  </c:spPr>
  <c:txPr>
    <a:bodyPr/>
    <a:lstStyle/>
    <a:p>
      <a:pPr>
        <a:defRPr/>
      </a:pPr>
      <a:endParaRPr lang="nl-BE"/>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Aangepaste indeling">
    <p:spTree>
      <p:nvGrpSpPr>
        <p:cNvPr id="1" name=""/>
        <p:cNvGrpSpPr/>
        <p:nvPr/>
      </p:nvGrpSpPr>
      <p:grpSpPr>
        <a:xfrm>
          <a:off x="0" y="0"/>
          <a:ext cx="0" cy="0"/>
          <a:chOff x="0" y="0"/>
          <a:chExt cx="0" cy="0"/>
        </a:xfrm>
      </p:grpSpPr>
    </p:spTree>
    <p:extLst>
      <p:ext uri="{BB962C8B-B14F-4D97-AF65-F5344CB8AC3E}">
        <p14:creationId xmlns:p14="http://schemas.microsoft.com/office/powerpoint/2010/main" val="3856079973"/>
      </p:ext>
    </p:extLst>
  </p:cSld>
  <p:clrMapOvr>
    <a:masterClrMapping/>
  </p:clrMapOvr>
  <p:transition spd="med">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4_Titeldia">
    <p:bg>
      <p:bgPr>
        <a:blipFill dpi="0" rotWithShape="1">
          <a:blip r:embed="rId2">
            <a:lum/>
          </a:blip>
          <a:srcRect/>
          <a:stretch>
            <a:fillRect t="-9000" b="-9000"/>
          </a:stretch>
        </a:blipFill>
        <a:effectLst/>
      </p:bgPr>
    </p:bg>
    <p:spTree>
      <p:nvGrpSpPr>
        <p:cNvPr id="1" name=""/>
        <p:cNvGrpSpPr/>
        <p:nvPr/>
      </p:nvGrpSpPr>
      <p:grpSpPr>
        <a:xfrm>
          <a:off x="0" y="0"/>
          <a:ext cx="0" cy="0"/>
          <a:chOff x="0" y="0"/>
          <a:chExt cx="0" cy="0"/>
        </a:xfrm>
      </p:grpSpPr>
      <p:sp>
        <p:nvSpPr>
          <p:cNvPr id="19" name="Rechthoek 18"/>
          <p:cNvSpPr/>
          <p:nvPr userDrawn="1"/>
        </p:nvSpPr>
        <p:spPr>
          <a:xfrm>
            <a:off x="0" y="4665600"/>
            <a:ext cx="9144000" cy="48351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0000" tIns="0" bIns="0" rtlCol="0" anchor="ctr" anchorCtr="0"/>
          <a:lstStyle/>
          <a:p>
            <a:pPr algn="ctr"/>
            <a:r>
              <a:rPr lang="nl-BE" sz="1400" spc="300" dirty="0">
                <a:solidFill>
                  <a:schemeClr val="accent3">
                    <a:lumMod val="40000"/>
                    <a:lumOff val="60000"/>
                  </a:schemeClr>
                </a:solidFill>
              </a:rPr>
              <a:t>DROMEN KRIJGEN KANSEN</a:t>
            </a:r>
          </a:p>
        </p:txBody>
      </p:sp>
      <p:sp>
        <p:nvSpPr>
          <p:cNvPr id="20" name="Rechthoek 8"/>
          <p:cNvSpPr/>
          <p:nvPr userDrawn="1"/>
        </p:nvSpPr>
        <p:spPr>
          <a:xfrm>
            <a:off x="0" y="0"/>
            <a:ext cx="3851920" cy="483518"/>
          </a:xfrm>
          <a:custGeom>
            <a:avLst/>
            <a:gdLst>
              <a:gd name="connsiteX0" fmla="*/ 0 w 3419872"/>
              <a:gd name="connsiteY0" fmla="*/ 0 h 483518"/>
              <a:gd name="connsiteX1" fmla="*/ 3419872 w 3419872"/>
              <a:gd name="connsiteY1" fmla="*/ 0 h 483518"/>
              <a:gd name="connsiteX2" fmla="*/ 3419872 w 3419872"/>
              <a:gd name="connsiteY2" fmla="*/ 483518 h 483518"/>
              <a:gd name="connsiteX3" fmla="*/ 0 w 3419872"/>
              <a:gd name="connsiteY3" fmla="*/ 483518 h 483518"/>
              <a:gd name="connsiteX4" fmla="*/ 0 w 3419872"/>
              <a:gd name="connsiteY4" fmla="*/ 0 h 483518"/>
              <a:gd name="connsiteX0" fmla="*/ 0 w 3419872"/>
              <a:gd name="connsiteY0" fmla="*/ 0 h 483518"/>
              <a:gd name="connsiteX1" fmla="*/ 3419872 w 3419872"/>
              <a:gd name="connsiteY1" fmla="*/ 0 h 483518"/>
              <a:gd name="connsiteX2" fmla="*/ 3139136 w 3419872"/>
              <a:gd name="connsiteY2" fmla="*/ 483518 h 483518"/>
              <a:gd name="connsiteX3" fmla="*/ 0 w 3419872"/>
              <a:gd name="connsiteY3" fmla="*/ 483518 h 483518"/>
              <a:gd name="connsiteX4" fmla="*/ 0 w 3419872"/>
              <a:gd name="connsiteY4" fmla="*/ 0 h 4835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19872" h="483518">
                <a:moveTo>
                  <a:pt x="0" y="0"/>
                </a:moveTo>
                <a:lnTo>
                  <a:pt x="3419872" y="0"/>
                </a:lnTo>
                <a:lnTo>
                  <a:pt x="3139136" y="483518"/>
                </a:lnTo>
                <a:lnTo>
                  <a:pt x="0" y="483518"/>
                </a:lnTo>
                <a:lnTo>
                  <a:pt x="0" y="0"/>
                </a:ln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rtlCol="0" anchor="ctr"/>
          <a:lstStyle/>
          <a:p>
            <a:endParaRPr lang="nl-BE" dirty="0">
              <a:latin typeface="+mj-lt"/>
            </a:endParaRPr>
          </a:p>
        </p:txBody>
      </p:sp>
      <p:pic>
        <p:nvPicPr>
          <p:cNvPr id="21" name="Afbeelding 20"/>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744942" y="785051"/>
            <a:ext cx="1399058" cy="4358449"/>
          </a:xfrm>
          <a:prstGeom prst="rect">
            <a:avLst/>
          </a:prstGeom>
        </p:spPr>
      </p:pic>
      <p:pic>
        <p:nvPicPr>
          <p:cNvPr id="22" name="Afbeelding 21"/>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53570" y="4644000"/>
            <a:ext cx="1331640" cy="491722"/>
          </a:xfrm>
          <a:prstGeom prst="rect">
            <a:avLst/>
          </a:prstGeom>
        </p:spPr>
      </p:pic>
      <p:sp>
        <p:nvSpPr>
          <p:cNvPr id="18" name="Titel 17"/>
          <p:cNvSpPr>
            <a:spLocks noGrp="1"/>
          </p:cNvSpPr>
          <p:nvPr>
            <p:ph type="title"/>
          </p:nvPr>
        </p:nvSpPr>
        <p:spPr>
          <a:xfrm>
            <a:off x="0" y="0"/>
            <a:ext cx="3639440" cy="482706"/>
          </a:xfrm>
          <a:prstGeom prst="rect">
            <a:avLst/>
          </a:prstGeom>
        </p:spPr>
        <p:txBody>
          <a:bodyPr lIns="180000" anchor="ctr" anchorCtr="0"/>
          <a:lstStyle>
            <a:lvl1pPr>
              <a:defRPr sz="1600">
                <a:latin typeface="Brooklyn Samuels No5" pitchFamily="50" charset="0"/>
              </a:defRPr>
            </a:lvl1pPr>
          </a:lstStyle>
          <a:p>
            <a:r>
              <a:rPr lang="nl-NL" dirty="0"/>
              <a:t>Klik om de stijl te bewerken</a:t>
            </a:r>
            <a:endParaRPr lang="nl-BE" dirty="0"/>
          </a:p>
        </p:txBody>
      </p:sp>
    </p:spTree>
    <p:extLst>
      <p:ext uri="{BB962C8B-B14F-4D97-AF65-F5344CB8AC3E}">
        <p14:creationId xmlns:p14="http://schemas.microsoft.com/office/powerpoint/2010/main" val="2502440384"/>
      </p:ext>
    </p:extLst>
  </p:cSld>
  <p:clrMapOvr>
    <a:masterClrMapping/>
  </p:clrMapOvr>
  <p:transition spd="med">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3_Titel en object">
    <p:spTree>
      <p:nvGrpSpPr>
        <p:cNvPr id="1" name=""/>
        <p:cNvGrpSpPr/>
        <p:nvPr/>
      </p:nvGrpSpPr>
      <p:grpSpPr>
        <a:xfrm>
          <a:off x="0" y="0"/>
          <a:ext cx="0" cy="0"/>
          <a:chOff x="0" y="0"/>
          <a:chExt cx="0" cy="0"/>
        </a:xfrm>
      </p:grpSpPr>
      <p:sp>
        <p:nvSpPr>
          <p:cNvPr id="10" name="Tijdelijke aanduiding voor tekst 9"/>
          <p:cNvSpPr>
            <a:spLocks noGrp="1"/>
          </p:cNvSpPr>
          <p:nvPr>
            <p:ph type="body" sz="quarter" idx="10"/>
          </p:nvPr>
        </p:nvSpPr>
        <p:spPr>
          <a:xfrm>
            <a:off x="971600" y="1132184"/>
            <a:ext cx="6913140" cy="3023742"/>
          </a:xfrm>
          <a:prstGeom prst="rect">
            <a:avLst/>
          </a:prstGeom>
        </p:spPr>
        <p:txBody>
          <a:bodyPr/>
          <a:lstStyle>
            <a:lvl1pPr marL="0" indent="0">
              <a:spcBef>
                <a:spcPts val="0"/>
              </a:spcBef>
              <a:spcAft>
                <a:spcPts val="1200"/>
              </a:spcAft>
              <a:buFontTx/>
              <a:buNone/>
              <a:defRPr sz="2400">
                <a:latin typeface="+mj-lt"/>
              </a:defRPr>
            </a:lvl1pPr>
            <a:lvl2pPr marL="0" indent="-285750">
              <a:spcBef>
                <a:spcPts val="0"/>
              </a:spcBef>
              <a:spcAft>
                <a:spcPts val="1200"/>
              </a:spcAft>
              <a:buFont typeface="Arial" panose="020B0604020202020204" pitchFamily="34" charset="0"/>
              <a:buChar char="•"/>
              <a:defRPr sz="1800">
                <a:latin typeface="+mn-lt"/>
              </a:defRPr>
            </a:lvl2pPr>
          </a:lstStyle>
          <a:p>
            <a:pPr lvl="0"/>
            <a:r>
              <a:rPr lang="nl-NL" dirty="0"/>
              <a:t>Klik om de modelstijlen te bewerken</a:t>
            </a:r>
          </a:p>
          <a:p>
            <a:pPr lvl="1"/>
            <a:r>
              <a:rPr lang="nl-NL" dirty="0"/>
              <a:t>Tweede niveau</a:t>
            </a:r>
          </a:p>
          <a:p>
            <a:pPr lvl="0"/>
            <a:r>
              <a:rPr lang="nl-NL" dirty="0"/>
              <a:t>Klik om de modelstijlen te bewerken</a:t>
            </a:r>
          </a:p>
          <a:p>
            <a:pPr lvl="1"/>
            <a:r>
              <a:rPr lang="nl-NL" dirty="0"/>
              <a:t>Tweede niveau</a:t>
            </a:r>
          </a:p>
          <a:p>
            <a:pPr lvl="0"/>
            <a:endParaRPr lang="nl-NL" dirty="0"/>
          </a:p>
        </p:txBody>
      </p:sp>
      <p:sp>
        <p:nvSpPr>
          <p:cNvPr id="4" name="Rechthoek 8"/>
          <p:cNvSpPr/>
          <p:nvPr userDrawn="1"/>
        </p:nvSpPr>
        <p:spPr>
          <a:xfrm>
            <a:off x="0" y="0"/>
            <a:ext cx="3851920" cy="483518"/>
          </a:xfrm>
          <a:custGeom>
            <a:avLst/>
            <a:gdLst>
              <a:gd name="connsiteX0" fmla="*/ 0 w 3419872"/>
              <a:gd name="connsiteY0" fmla="*/ 0 h 483518"/>
              <a:gd name="connsiteX1" fmla="*/ 3419872 w 3419872"/>
              <a:gd name="connsiteY1" fmla="*/ 0 h 483518"/>
              <a:gd name="connsiteX2" fmla="*/ 3419872 w 3419872"/>
              <a:gd name="connsiteY2" fmla="*/ 483518 h 483518"/>
              <a:gd name="connsiteX3" fmla="*/ 0 w 3419872"/>
              <a:gd name="connsiteY3" fmla="*/ 483518 h 483518"/>
              <a:gd name="connsiteX4" fmla="*/ 0 w 3419872"/>
              <a:gd name="connsiteY4" fmla="*/ 0 h 483518"/>
              <a:gd name="connsiteX0" fmla="*/ 0 w 3419872"/>
              <a:gd name="connsiteY0" fmla="*/ 0 h 483518"/>
              <a:gd name="connsiteX1" fmla="*/ 3419872 w 3419872"/>
              <a:gd name="connsiteY1" fmla="*/ 0 h 483518"/>
              <a:gd name="connsiteX2" fmla="*/ 3139136 w 3419872"/>
              <a:gd name="connsiteY2" fmla="*/ 483518 h 483518"/>
              <a:gd name="connsiteX3" fmla="*/ 0 w 3419872"/>
              <a:gd name="connsiteY3" fmla="*/ 483518 h 483518"/>
              <a:gd name="connsiteX4" fmla="*/ 0 w 3419872"/>
              <a:gd name="connsiteY4" fmla="*/ 0 h 4835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19872" h="483518">
                <a:moveTo>
                  <a:pt x="0" y="0"/>
                </a:moveTo>
                <a:lnTo>
                  <a:pt x="3419872" y="0"/>
                </a:lnTo>
                <a:lnTo>
                  <a:pt x="3139136" y="483518"/>
                </a:lnTo>
                <a:lnTo>
                  <a:pt x="0" y="483518"/>
                </a:lnTo>
                <a:lnTo>
                  <a:pt x="0" y="0"/>
                </a:ln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rtlCol="0" anchor="ctr"/>
          <a:lstStyle/>
          <a:p>
            <a:endParaRPr lang="nl-BE" dirty="0">
              <a:latin typeface="+mj-lt"/>
            </a:endParaRPr>
          </a:p>
        </p:txBody>
      </p:sp>
      <p:sp>
        <p:nvSpPr>
          <p:cNvPr id="11" name="Titel 17"/>
          <p:cNvSpPr>
            <a:spLocks noGrp="1"/>
          </p:cNvSpPr>
          <p:nvPr>
            <p:ph type="title"/>
          </p:nvPr>
        </p:nvSpPr>
        <p:spPr>
          <a:xfrm>
            <a:off x="0" y="0"/>
            <a:ext cx="3639440" cy="482706"/>
          </a:xfrm>
          <a:prstGeom prst="rect">
            <a:avLst/>
          </a:prstGeom>
        </p:spPr>
        <p:txBody>
          <a:bodyPr lIns="180000" anchor="ctr" anchorCtr="0"/>
          <a:lstStyle>
            <a:lvl1pPr>
              <a:defRPr sz="1600">
                <a:latin typeface="Brooklyn Samuels No5" pitchFamily="50" charset="0"/>
              </a:defRPr>
            </a:lvl1pPr>
          </a:lstStyle>
          <a:p>
            <a:r>
              <a:rPr lang="nl-NL" dirty="0"/>
              <a:t>Klik om de stijl te bewerken</a:t>
            </a:r>
            <a:endParaRPr lang="nl-BE" dirty="0"/>
          </a:p>
        </p:txBody>
      </p:sp>
    </p:spTree>
    <p:extLst>
      <p:ext uri="{BB962C8B-B14F-4D97-AF65-F5344CB8AC3E}">
        <p14:creationId xmlns:p14="http://schemas.microsoft.com/office/powerpoint/2010/main" val="4185231038"/>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fade">
                                      <p:cBhvr>
                                        <p:cTn id="7" dur="1000"/>
                                        <p:tgtEl>
                                          <p:spTgt spid="10">
                                            <p:txEl>
                                              <p:pRg st="0" end="0"/>
                                            </p:txEl>
                                          </p:spTgt>
                                        </p:tgtEl>
                                      </p:cBhvr>
                                    </p:animEffect>
                                    <p:anim calcmode="lin" valueType="num">
                                      <p:cBhvr>
                                        <p:cTn id="8" dur="1000" fill="hold"/>
                                        <p:tgtEl>
                                          <p:spTgt spid="10">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10">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0">
                                            <p:txEl>
                                              <p:pRg st="1" end="1"/>
                                            </p:txEl>
                                          </p:spTgt>
                                        </p:tgtEl>
                                        <p:attrNameLst>
                                          <p:attrName>style.visibility</p:attrName>
                                        </p:attrNameLst>
                                      </p:cBhvr>
                                      <p:to>
                                        <p:strVal val="visible"/>
                                      </p:to>
                                    </p:set>
                                    <p:animEffect transition="in" filter="fade">
                                      <p:cBhvr>
                                        <p:cTn id="14" dur="1000"/>
                                        <p:tgtEl>
                                          <p:spTgt spid="10">
                                            <p:txEl>
                                              <p:pRg st="1" end="1"/>
                                            </p:txEl>
                                          </p:spTgt>
                                        </p:tgtEl>
                                      </p:cBhvr>
                                    </p:animEffect>
                                    <p:anim calcmode="lin" valueType="num">
                                      <p:cBhvr>
                                        <p:cTn id="15" dur="1000" fill="hold"/>
                                        <p:tgtEl>
                                          <p:spTgt spid="10">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10">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0">
                                            <p:txEl>
                                              <p:pRg st="2" end="2"/>
                                            </p:txEl>
                                          </p:spTgt>
                                        </p:tgtEl>
                                        <p:attrNameLst>
                                          <p:attrName>style.visibility</p:attrName>
                                        </p:attrNameLst>
                                      </p:cBhvr>
                                      <p:to>
                                        <p:strVal val="visible"/>
                                      </p:to>
                                    </p:set>
                                    <p:animEffect transition="in" filter="fade">
                                      <p:cBhvr>
                                        <p:cTn id="21" dur="1000"/>
                                        <p:tgtEl>
                                          <p:spTgt spid="10">
                                            <p:txEl>
                                              <p:pRg st="2" end="2"/>
                                            </p:txEl>
                                          </p:spTgt>
                                        </p:tgtEl>
                                      </p:cBhvr>
                                    </p:animEffect>
                                    <p:anim calcmode="lin" valueType="num">
                                      <p:cBhvr>
                                        <p:cTn id="22" dur="1000" fill="hold"/>
                                        <p:tgtEl>
                                          <p:spTgt spid="10">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10">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0">
                                            <p:txEl>
                                              <p:pRg st="3" end="3"/>
                                            </p:txEl>
                                          </p:spTgt>
                                        </p:tgtEl>
                                        <p:attrNameLst>
                                          <p:attrName>style.visibility</p:attrName>
                                        </p:attrNameLst>
                                      </p:cBhvr>
                                      <p:to>
                                        <p:strVal val="visible"/>
                                      </p:to>
                                    </p:set>
                                    <p:animEffect transition="in" filter="fade">
                                      <p:cBhvr>
                                        <p:cTn id="28" dur="1000"/>
                                        <p:tgtEl>
                                          <p:spTgt spid="10">
                                            <p:txEl>
                                              <p:pRg st="3" end="3"/>
                                            </p:txEl>
                                          </p:spTgt>
                                        </p:tgtEl>
                                      </p:cBhvr>
                                    </p:animEffect>
                                    <p:anim calcmode="lin" valueType="num">
                                      <p:cBhvr>
                                        <p:cTn id="29" dur="1000" fill="hold"/>
                                        <p:tgtEl>
                                          <p:spTgt spid="10">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10">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uild="p" bldLvl="2">
        <p:tmplLst>
          <p:tmpl lvl="1">
            <p:tnLst>
              <p:par>
                <p:cTn presetID="42" presetClass="entr" presetSubtype="0" fill="hold" nodeType="clickEffect">
                  <p:stCondLst>
                    <p:cond delay="0"/>
                  </p:stCondLst>
                  <p:childTnLst>
                    <p:set>
                      <p:cBhvr>
                        <p:cTn dur="1" fill="hold">
                          <p:stCondLst>
                            <p:cond delay="0"/>
                          </p:stCondLst>
                        </p:cTn>
                        <p:tgtEl>
                          <p:spTgt spid="10"/>
                        </p:tgtEl>
                        <p:attrNameLst>
                          <p:attrName>style.visibility</p:attrName>
                        </p:attrNameLst>
                      </p:cBhvr>
                      <p:to>
                        <p:strVal val="visible"/>
                      </p:to>
                    </p:set>
                    <p:animEffect transition="in" filter="fade">
                      <p:cBhvr>
                        <p:cTn dur="1000"/>
                        <p:tgtEl>
                          <p:spTgt spid="10"/>
                        </p:tgtEl>
                      </p:cBhvr>
                    </p:animEffect>
                    <p:anim calcmode="lin" valueType="num">
                      <p:cBhvr>
                        <p:cTn dur="1000" fill="hold"/>
                        <p:tgtEl>
                          <p:spTgt spid="10"/>
                        </p:tgtEl>
                        <p:attrNameLst>
                          <p:attrName>ppt_x</p:attrName>
                        </p:attrNameLst>
                      </p:cBhvr>
                      <p:tavLst>
                        <p:tav tm="0">
                          <p:val>
                            <p:strVal val="#ppt_x"/>
                          </p:val>
                        </p:tav>
                        <p:tav tm="100000">
                          <p:val>
                            <p:strVal val="#ppt_x"/>
                          </p:val>
                        </p:tav>
                      </p:tavLst>
                    </p:anim>
                    <p:anim calcmode="lin" valueType="num">
                      <p:cBhvr>
                        <p:cTn dur="1000" fill="hold"/>
                        <p:tgtEl>
                          <p:spTgt spid="10"/>
                        </p:tgtEl>
                        <p:attrNameLst>
                          <p:attrName>ppt_y</p:attrName>
                        </p:attrNameLst>
                      </p:cBhvr>
                      <p:tavLst>
                        <p:tav tm="0">
                          <p:val>
                            <p:strVal val="#ppt_y+.1"/>
                          </p:val>
                        </p:tav>
                        <p:tav tm="100000">
                          <p:val>
                            <p:strVal val="#ppt_y"/>
                          </p:val>
                        </p:tav>
                      </p:tavLst>
                    </p:anim>
                  </p:childTnLst>
                </p:cTn>
              </p:par>
            </p:tnLst>
          </p:tmpl>
          <p:tmpl lvl="2">
            <p:tnLst>
              <p:par>
                <p:cTn presetID="42" presetClass="entr" presetSubtype="0" fill="hold" nodeType="clickEffect">
                  <p:stCondLst>
                    <p:cond delay="0"/>
                  </p:stCondLst>
                  <p:childTnLst>
                    <p:set>
                      <p:cBhvr>
                        <p:cTn dur="1" fill="hold">
                          <p:stCondLst>
                            <p:cond delay="0"/>
                          </p:stCondLst>
                        </p:cTn>
                        <p:tgtEl>
                          <p:spTgt spid="10"/>
                        </p:tgtEl>
                        <p:attrNameLst>
                          <p:attrName>style.visibility</p:attrName>
                        </p:attrNameLst>
                      </p:cBhvr>
                      <p:to>
                        <p:strVal val="visible"/>
                      </p:to>
                    </p:set>
                    <p:animEffect transition="in" filter="fade">
                      <p:cBhvr>
                        <p:cTn dur="1000"/>
                        <p:tgtEl>
                          <p:spTgt spid="10"/>
                        </p:tgtEl>
                      </p:cBhvr>
                    </p:animEffect>
                    <p:anim calcmode="lin" valueType="num">
                      <p:cBhvr>
                        <p:cTn dur="1000" fill="hold"/>
                        <p:tgtEl>
                          <p:spTgt spid="10"/>
                        </p:tgtEl>
                        <p:attrNameLst>
                          <p:attrName>ppt_x</p:attrName>
                        </p:attrNameLst>
                      </p:cBhvr>
                      <p:tavLst>
                        <p:tav tm="0">
                          <p:val>
                            <p:strVal val="#ppt_x"/>
                          </p:val>
                        </p:tav>
                        <p:tav tm="100000">
                          <p:val>
                            <p:strVal val="#ppt_x"/>
                          </p:val>
                        </p:tav>
                      </p:tavLst>
                    </p:anim>
                    <p:anim calcmode="lin" valueType="num">
                      <p:cBhvr>
                        <p:cTn dur="1000" fill="hold"/>
                        <p:tgtEl>
                          <p:spTgt spid="10"/>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5_Titeldia">
    <p:bg>
      <p:bgPr>
        <a:blipFill dpi="0" rotWithShape="1">
          <a:blip r:embed="rId2">
            <a:lum/>
          </a:blip>
          <a:srcRect/>
          <a:stretch>
            <a:fillRect t="-9000" b="-9000"/>
          </a:stretch>
        </a:blipFill>
        <a:effectLst/>
      </p:bgPr>
    </p:bg>
    <p:spTree>
      <p:nvGrpSpPr>
        <p:cNvPr id="1" name=""/>
        <p:cNvGrpSpPr/>
        <p:nvPr/>
      </p:nvGrpSpPr>
      <p:grpSpPr>
        <a:xfrm>
          <a:off x="0" y="0"/>
          <a:ext cx="0" cy="0"/>
          <a:chOff x="0" y="0"/>
          <a:chExt cx="0" cy="0"/>
        </a:xfrm>
      </p:grpSpPr>
      <p:sp>
        <p:nvSpPr>
          <p:cNvPr id="19" name="Rechthoek 18"/>
          <p:cNvSpPr/>
          <p:nvPr userDrawn="1"/>
        </p:nvSpPr>
        <p:spPr>
          <a:xfrm>
            <a:off x="0" y="4665600"/>
            <a:ext cx="9144000" cy="48351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0000" tIns="0" bIns="0" rtlCol="0" anchor="ctr" anchorCtr="0"/>
          <a:lstStyle/>
          <a:p>
            <a:pPr algn="ctr"/>
            <a:r>
              <a:rPr lang="nl-BE" sz="1400" spc="300" dirty="0">
                <a:solidFill>
                  <a:schemeClr val="accent3">
                    <a:lumMod val="40000"/>
                    <a:lumOff val="60000"/>
                  </a:schemeClr>
                </a:solidFill>
              </a:rPr>
              <a:t>DROMEN KRIJGEN KANSEN</a:t>
            </a:r>
          </a:p>
        </p:txBody>
      </p:sp>
      <p:sp>
        <p:nvSpPr>
          <p:cNvPr id="20" name="Rechthoek 8"/>
          <p:cNvSpPr/>
          <p:nvPr userDrawn="1"/>
        </p:nvSpPr>
        <p:spPr>
          <a:xfrm>
            <a:off x="0" y="0"/>
            <a:ext cx="3851920" cy="483518"/>
          </a:xfrm>
          <a:custGeom>
            <a:avLst/>
            <a:gdLst>
              <a:gd name="connsiteX0" fmla="*/ 0 w 3419872"/>
              <a:gd name="connsiteY0" fmla="*/ 0 h 483518"/>
              <a:gd name="connsiteX1" fmla="*/ 3419872 w 3419872"/>
              <a:gd name="connsiteY1" fmla="*/ 0 h 483518"/>
              <a:gd name="connsiteX2" fmla="*/ 3419872 w 3419872"/>
              <a:gd name="connsiteY2" fmla="*/ 483518 h 483518"/>
              <a:gd name="connsiteX3" fmla="*/ 0 w 3419872"/>
              <a:gd name="connsiteY3" fmla="*/ 483518 h 483518"/>
              <a:gd name="connsiteX4" fmla="*/ 0 w 3419872"/>
              <a:gd name="connsiteY4" fmla="*/ 0 h 483518"/>
              <a:gd name="connsiteX0" fmla="*/ 0 w 3419872"/>
              <a:gd name="connsiteY0" fmla="*/ 0 h 483518"/>
              <a:gd name="connsiteX1" fmla="*/ 3419872 w 3419872"/>
              <a:gd name="connsiteY1" fmla="*/ 0 h 483518"/>
              <a:gd name="connsiteX2" fmla="*/ 3139136 w 3419872"/>
              <a:gd name="connsiteY2" fmla="*/ 483518 h 483518"/>
              <a:gd name="connsiteX3" fmla="*/ 0 w 3419872"/>
              <a:gd name="connsiteY3" fmla="*/ 483518 h 483518"/>
              <a:gd name="connsiteX4" fmla="*/ 0 w 3419872"/>
              <a:gd name="connsiteY4" fmla="*/ 0 h 4835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19872" h="483518">
                <a:moveTo>
                  <a:pt x="0" y="0"/>
                </a:moveTo>
                <a:lnTo>
                  <a:pt x="3419872" y="0"/>
                </a:lnTo>
                <a:lnTo>
                  <a:pt x="3139136" y="483518"/>
                </a:lnTo>
                <a:lnTo>
                  <a:pt x="0" y="483518"/>
                </a:lnTo>
                <a:lnTo>
                  <a:pt x="0" y="0"/>
                </a:lnTo>
                <a:close/>
              </a:path>
            </a:pathLst>
          </a:custGeom>
          <a:solidFill>
            <a:srgbClr val="EC7614"/>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rtlCol="0" anchor="ctr"/>
          <a:lstStyle/>
          <a:p>
            <a:endParaRPr lang="nl-BE" dirty="0">
              <a:latin typeface="+mj-lt"/>
            </a:endParaRPr>
          </a:p>
        </p:txBody>
      </p:sp>
      <p:pic>
        <p:nvPicPr>
          <p:cNvPr id="21" name="Afbeelding 20"/>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744942" y="785051"/>
            <a:ext cx="1399058" cy="4358449"/>
          </a:xfrm>
          <a:prstGeom prst="rect">
            <a:avLst/>
          </a:prstGeom>
        </p:spPr>
      </p:pic>
      <p:pic>
        <p:nvPicPr>
          <p:cNvPr id="22" name="Afbeelding 21"/>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53570" y="4644000"/>
            <a:ext cx="1331640" cy="491722"/>
          </a:xfrm>
          <a:prstGeom prst="rect">
            <a:avLst/>
          </a:prstGeom>
        </p:spPr>
      </p:pic>
      <p:sp>
        <p:nvSpPr>
          <p:cNvPr id="18" name="Titel 17"/>
          <p:cNvSpPr>
            <a:spLocks noGrp="1"/>
          </p:cNvSpPr>
          <p:nvPr>
            <p:ph type="title"/>
          </p:nvPr>
        </p:nvSpPr>
        <p:spPr>
          <a:xfrm>
            <a:off x="0" y="0"/>
            <a:ext cx="3639440" cy="482706"/>
          </a:xfrm>
          <a:prstGeom prst="rect">
            <a:avLst/>
          </a:prstGeom>
        </p:spPr>
        <p:txBody>
          <a:bodyPr lIns="180000" anchor="ctr" anchorCtr="0"/>
          <a:lstStyle>
            <a:lvl1pPr>
              <a:defRPr sz="1600">
                <a:latin typeface="Brooklyn Samuels No5" pitchFamily="50" charset="0"/>
              </a:defRPr>
            </a:lvl1pPr>
          </a:lstStyle>
          <a:p>
            <a:r>
              <a:rPr lang="nl-NL" dirty="0"/>
              <a:t>Klik om de stijl te bewerken</a:t>
            </a:r>
            <a:endParaRPr lang="nl-BE" dirty="0"/>
          </a:p>
        </p:txBody>
      </p:sp>
    </p:spTree>
    <p:extLst>
      <p:ext uri="{BB962C8B-B14F-4D97-AF65-F5344CB8AC3E}">
        <p14:creationId xmlns:p14="http://schemas.microsoft.com/office/powerpoint/2010/main" val="4009260072"/>
      </p:ext>
    </p:extLst>
  </p:cSld>
  <p:clrMapOvr>
    <a:masterClrMapping/>
  </p:clrMapOvr>
  <p:transition spd="med">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5_Titel en object">
    <p:spTree>
      <p:nvGrpSpPr>
        <p:cNvPr id="1" name=""/>
        <p:cNvGrpSpPr/>
        <p:nvPr/>
      </p:nvGrpSpPr>
      <p:grpSpPr>
        <a:xfrm>
          <a:off x="0" y="0"/>
          <a:ext cx="0" cy="0"/>
          <a:chOff x="0" y="0"/>
          <a:chExt cx="0" cy="0"/>
        </a:xfrm>
      </p:grpSpPr>
      <p:sp>
        <p:nvSpPr>
          <p:cNvPr id="10" name="Tijdelijke aanduiding voor tekst 9"/>
          <p:cNvSpPr>
            <a:spLocks noGrp="1"/>
          </p:cNvSpPr>
          <p:nvPr>
            <p:ph type="body" sz="quarter" idx="10"/>
          </p:nvPr>
        </p:nvSpPr>
        <p:spPr>
          <a:xfrm>
            <a:off x="971600" y="1132184"/>
            <a:ext cx="6913140" cy="3023742"/>
          </a:xfrm>
          <a:prstGeom prst="rect">
            <a:avLst/>
          </a:prstGeom>
        </p:spPr>
        <p:txBody>
          <a:bodyPr/>
          <a:lstStyle>
            <a:lvl1pPr marL="0" indent="0">
              <a:spcBef>
                <a:spcPts val="0"/>
              </a:spcBef>
              <a:spcAft>
                <a:spcPts val="1200"/>
              </a:spcAft>
              <a:buFontTx/>
              <a:buNone/>
              <a:defRPr sz="2400">
                <a:latin typeface="+mj-lt"/>
              </a:defRPr>
            </a:lvl1pPr>
            <a:lvl2pPr marL="0" indent="-285750">
              <a:spcBef>
                <a:spcPts val="0"/>
              </a:spcBef>
              <a:spcAft>
                <a:spcPts val="1200"/>
              </a:spcAft>
              <a:buFont typeface="Arial" panose="020B0604020202020204" pitchFamily="34" charset="0"/>
              <a:buChar char="•"/>
              <a:defRPr sz="1800">
                <a:latin typeface="+mn-lt"/>
              </a:defRPr>
            </a:lvl2pPr>
          </a:lstStyle>
          <a:p>
            <a:pPr lvl="0"/>
            <a:r>
              <a:rPr lang="nl-NL" dirty="0"/>
              <a:t>Klik om de modelstijlen te bewerken</a:t>
            </a:r>
          </a:p>
          <a:p>
            <a:pPr lvl="1"/>
            <a:r>
              <a:rPr lang="nl-NL" dirty="0"/>
              <a:t>Tweede niveau</a:t>
            </a:r>
          </a:p>
          <a:p>
            <a:pPr lvl="0"/>
            <a:r>
              <a:rPr lang="nl-NL" dirty="0"/>
              <a:t>Klik om de modelstijlen te bewerken</a:t>
            </a:r>
          </a:p>
          <a:p>
            <a:pPr lvl="1"/>
            <a:r>
              <a:rPr lang="nl-NL" dirty="0"/>
              <a:t>Tweede niveau</a:t>
            </a:r>
          </a:p>
          <a:p>
            <a:pPr lvl="0"/>
            <a:endParaRPr lang="nl-NL" dirty="0"/>
          </a:p>
        </p:txBody>
      </p:sp>
      <p:sp>
        <p:nvSpPr>
          <p:cNvPr id="4" name="Rechthoek 8"/>
          <p:cNvSpPr/>
          <p:nvPr userDrawn="1"/>
        </p:nvSpPr>
        <p:spPr>
          <a:xfrm>
            <a:off x="0" y="0"/>
            <a:ext cx="3851920" cy="483518"/>
          </a:xfrm>
          <a:custGeom>
            <a:avLst/>
            <a:gdLst>
              <a:gd name="connsiteX0" fmla="*/ 0 w 3419872"/>
              <a:gd name="connsiteY0" fmla="*/ 0 h 483518"/>
              <a:gd name="connsiteX1" fmla="*/ 3419872 w 3419872"/>
              <a:gd name="connsiteY1" fmla="*/ 0 h 483518"/>
              <a:gd name="connsiteX2" fmla="*/ 3419872 w 3419872"/>
              <a:gd name="connsiteY2" fmla="*/ 483518 h 483518"/>
              <a:gd name="connsiteX3" fmla="*/ 0 w 3419872"/>
              <a:gd name="connsiteY3" fmla="*/ 483518 h 483518"/>
              <a:gd name="connsiteX4" fmla="*/ 0 w 3419872"/>
              <a:gd name="connsiteY4" fmla="*/ 0 h 483518"/>
              <a:gd name="connsiteX0" fmla="*/ 0 w 3419872"/>
              <a:gd name="connsiteY0" fmla="*/ 0 h 483518"/>
              <a:gd name="connsiteX1" fmla="*/ 3419872 w 3419872"/>
              <a:gd name="connsiteY1" fmla="*/ 0 h 483518"/>
              <a:gd name="connsiteX2" fmla="*/ 3139136 w 3419872"/>
              <a:gd name="connsiteY2" fmla="*/ 483518 h 483518"/>
              <a:gd name="connsiteX3" fmla="*/ 0 w 3419872"/>
              <a:gd name="connsiteY3" fmla="*/ 483518 h 483518"/>
              <a:gd name="connsiteX4" fmla="*/ 0 w 3419872"/>
              <a:gd name="connsiteY4" fmla="*/ 0 h 4835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19872" h="483518">
                <a:moveTo>
                  <a:pt x="0" y="0"/>
                </a:moveTo>
                <a:lnTo>
                  <a:pt x="3419872" y="0"/>
                </a:lnTo>
                <a:lnTo>
                  <a:pt x="3139136" y="483518"/>
                </a:lnTo>
                <a:lnTo>
                  <a:pt x="0" y="483518"/>
                </a:lnTo>
                <a:lnTo>
                  <a:pt x="0" y="0"/>
                </a:lnTo>
                <a:close/>
              </a:path>
            </a:pathLst>
          </a:custGeom>
          <a:solidFill>
            <a:srgbClr val="EC7614"/>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rtlCol="0" anchor="ctr"/>
          <a:lstStyle/>
          <a:p>
            <a:endParaRPr lang="nl-BE" dirty="0">
              <a:latin typeface="+mj-lt"/>
            </a:endParaRPr>
          </a:p>
        </p:txBody>
      </p:sp>
      <p:sp>
        <p:nvSpPr>
          <p:cNvPr id="11" name="Titel 17"/>
          <p:cNvSpPr>
            <a:spLocks noGrp="1"/>
          </p:cNvSpPr>
          <p:nvPr>
            <p:ph type="title"/>
          </p:nvPr>
        </p:nvSpPr>
        <p:spPr>
          <a:xfrm>
            <a:off x="0" y="0"/>
            <a:ext cx="3639440" cy="482706"/>
          </a:xfrm>
          <a:prstGeom prst="rect">
            <a:avLst/>
          </a:prstGeom>
        </p:spPr>
        <p:txBody>
          <a:bodyPr lIns="180000" anchor="ctr" anchorCtr="0"/>
          <a:lstStyle>
            <a:lvl1pPr>
              <a:defRPr sz="1600">
                <a:latin typeface="Brooklyn Samuels No5" pitchFamily="50" charset="0"/>
              </a:defRPr>
            </a:lvl1pPr>
          </a:lstStyle>
          <a:p>
            <a:r>
              <a:rPr lang="nl-NL" dirty="0"/>
              <a:t>Klik om de stijl te bewerken</a:t>
            </a:r>
            <a:endParaRPr lang="nl-BE" dirty="0"/>
          </a:p>
        </p:txBody>
      </p:sp>
    </p:spTree>
    <p:extLst>
      <p:ext uri="{BB962C8B-B14F-4D97-AF65-F5344CB8AC3E}">
        <p14:creationId xmlns:p14="http://schemas.microsoft.com/office/powerpoint/2010/main" val="1323089697"/>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fade">
                                      <p:cBhvr>
                                        <p:cTn id="7" dur="1000"/>
                                        <p:tgtEl>
                                          <p:spTgt spid="10">
                                            <p:txEl>
                                              <p:pRg st="0" end="0"/>
                                            </p:txEl>
                                          </p:spTgt>
                                        </p:tgtEl>
                                      </p:cBhvr>
                                    </p:animEffect>
                                    <p:anim calcmode="lin" valueType="num">
                                      <p:cBhvr>
                                        <p:cTn id="8" dur="1000" fill="hold"/>
                                        <p:tgtEl>
                                          <p:spTgt spid="10">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10">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0">
                                            <p:txEl>
                                              <p:pRg st="1" end="1"/>
                                            </p:txEl>
                                          </p:spTgt>
                                        </p:tgtEl>
                                        <p:attrNameLst>
                                          <p:attrName>style.visibility</p:attrName>
                                        </p:attrNameLst>
                                      </p:cBhvr>
                                      <p:to>
                                        <p:strVal val="visible"/>
                                      </p:to>
                                    </p:set>
                                    <p:animEffect transition="in" filter="fade">
                                      <p:cBhvr>
                                        <p:cTn id="14" dur="1000"/>
                                        <p:tgtEl>
                                          <p:spTgt spid="10">
                                            <p:txEl>
                                              <p:pRg st="1" end="1"/>
                                            </p:txEl>
                                          </p:spTgt>
                                        </p:tgtEl>
                                      </p:cBhvr>
                                    </p:animEffect>
                                    <p:anim calcmode="lin" valueType="num">
                                      <p:cBhvr>
                                        <p:cTn id="15" dur="1000" fill="hold"/>
                                        <p:tgtEl>
                                          <p:spTgt spid="10">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10">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0">
                                            <p:txEl>
                                              <p:pRg st="2" end="2"/>
                                            </p:txEl>
                                          </p:spTgt>
                                        </p:tgtEl>
                                        <p:attrNameLst>
                                          <p:attrName>style.visibility</p:attrName>
                                        </p:attrNameLst>
                                      </p:cBhvr>
                                      <p:to>
                                        <p:strVal val="visible"/>
                                      </p:to>
                                    </p:set>
                                    <p:animEffect transition="in" filter="fade">
                                      <p:cBhvr>
                                        <p:cTn id="21" dur="1000"/>
                                        <p:tgtEl>
                                          <p:spTgt spid="10">
                                            <p:txEl>
                                              <p:pRg st="2" end="2"/>
                                            </p:txEl>
                                          </p:spTgt>
                                        </p:tgtEl>
                                      </p:cBhvr>
                                    </p:animEffect>
                                    <p:anim calcmode="lin" valueType="num">
                                      <p:cBhvr>
                                        <p:cTn id="22" dur="1000" fill="hold"/>
                                        <p:tgtEl>
                                          <p:spTgt spid="10">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10">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0">
                                            <p:txEl>
                                              <p:pRg st="3" end="3"/>
                                            </p:txEl>
                                          </p:spTgt>
                                        </p:tgtEl>
                                        <p:attrNameLst>
                                          <p:attrName>style.visibility</p:attrName>
                                        </p:attrNameLst>
                                      </p:cBhvr>
                                      <p:to>
                                        <p:strVal val="visible"/>
                                      </p:to>
                                    </p:set>
                                    <p:animEffect transition="in" filter="fade">
                                      <p:cBhvr>
                                        <p:cTn id="28" dur="1000"/>
                                        <p:tgtEl>
                                          <p:spTgt spid="10">
                                            <p:txEl>
                                              <p:pRg st="3" end="3"/>
                                            </p:txEl>
                                          </p:spTgt>
                                        </p:tgtEl>
                                      </p:cBhvr>
                                    </p:animEffect>
                                    <p:anim calcmode="lin" valueType="num">
                                      <p:cBhvr>
                                        <p:cTn id="29" dur="1000" fill="hold"/>
                                        <p:tgtEl>
                                          <p:spTgt spid="10">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10">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uild="p" bldLvl="2">
        <p:tmplLst>
          <p:tmpl lvl="1">
            <p:tnLst>
              <p:par>
                <p:cTn presetID="42" presetClass="entr" presetSubtype="0" fill="hold" nodeType="clickEffect">
                  <p:stCondLst>
                    <p:cond delay="0"/>
                  </p:stCondLst>
                  <p:childTnLst>
                    <p:set>
                      <p:cBhvr>
                        <p:cTn dur="1" fill="hold">
                          <p:stCondLst>
                            <p:cond delay="0"/>
                          </p:stCondLst>
                        </p:cTn>
                        <p:tgtEl>
                          <p:spTgt spid="10"/>
                        </p:tgtEl>
                        <p:attrNameLst>
                          <p:attrName>style.visibility</p:attrName>
                        </p:attrNameLst>
                      </p:cBhvr>
                      <p:to>
                        <p:strVal val="visible"/>
                      </p:to>
                    </p:set>
                    <p:animEffect transition="in" filter="fade">
                      <p:cBhvr>
                        <p:cTn dur="1000"/>
                        <p:tgtEl>
                          <p:spTgt spid="10"/>
                        </p:tgtEl>
                      </p:cBhvr>
                    </p:animEffect>
                    <p:anim calcmode="lin" valueType="num">
                      <p:cBhvr>
                        <p:cTn dur="1000" fill="hold"/>
                        <p:tgtEl>
                          <p:spTgt spid="10"/>
                        </p:tgtEl>
                        <p:attrNameLst>
                          <p:attrName>ppt_x</p:attrName>
                        </p:attrNameLst>
                      </p:cBhvr>
                      <p:tavLst>
                        <p:tav tm="0">
                          <p:val>
                            <p:strVal val="#ppt_x"/>
                          </p:val>
                        </p:tav>
                        <p:tav tm="100000">
                          <p:val>
                            <p:strVal val="#ppt_x"/>
                          </p:val>
                        </p:tav>
                      </p:tavLst>
                    </p:anim>
                    <p:anim calcmode="lin" valueType="num">
                      <p:cBhvr>
                        <p:cTn dur="1000" fill="hold"/>
                        <p:tgtEl>
                          <p:spTgt spid="10"/>
                        </p:tgtEl>
                        <p:attrNameLst>
                          <p:attrName>ppt_y</p:attrName>
                        </p:attrNameLst>
                      </p:cBhvr>
                      <p:tavLst>
                        <p:tav tm="0">
                          <p:val>
                            <p:strVal val="#ppt_y+.1"/>
                          </p:val>
                        </p:tav>
                        <p:tav tm="100000">
                          <p:val>
                            <p:strVal val="#ppt_y"/>
                          </p:val>
                        </p:tav>
                      </p:tavLst>
                    </p:anim>
                  </p:childTnLst>
                </p:cTn>
              </p:par>
            </p:tnLst>
          </p:tmpl>
          <p:tmpl lvl="2">
            <p:tnLst>
              <p:par>
                <p:cTn presetID="42" presetClass="entr" presetSubtype="0" fill="hold" nodeType="clickEffect">
                  <p:stCondLst>
                    <p:cond delay="0"/>
                  </p:stCondLst>
                  <p:childTnLst>
                    <p:set>
                      <p:cBhvr>
                        <p:cTn dur="1" fill="hold">
                          <p:stCondLst>
                            <p:cond delay="0"/>
                          </p:stCondLst>
                        </p:cTn>
                        <p:tgtEl>
                          <p:spTgt spid="10"/>
                        </p:tgtEl>
                        <p:attrNameLst>
                          <p:attrName>style.visibility</p:attrName>
                        </p:attrNameLst>
                      </p:cBhvr>
                      <p:to>
                        <p:strVal val="visible"/>
                      </p:to>
                    </p:set>
                    <p:animEffect transition="in" filter="fade">
                      <p:cBhvr>
                        <p:cTn dur="1000"/>
                        <p:tgtEl>
                          <p:spTgt spid="10"/>
                        </p:tgtEl>
                      </p:cBhvr>
                    </p:animEffect>
                    <p:anim calcmode="lin" valueType="num">
                      <p:cBhvr>
                        <p:cTn dur="1000" fill="hold"/>
                        <p:tgtEl>
                          <p:spTgt spid="10"/>
                        </p:tgtEl>
                        <p:attrNameLst>
                          <p:attrName>ppt_x</p:attrName>
                        </p:attrNameLst>
                      </p:cBhvr>
                      <p:tavLst>
                        <p:tav tm="0">
                          <p:val>
                            <p:strVal val="#ppt_x"/>
                          </p:val>
                        </p:tav>
                        <p:tav tm="100000">
                          <p:val>
                            <p:strVal val="#ppt_x"/>
                          </p:val>
                        </p:tav>
                      </p:tavLst>
                    </p:anim>
                    <p:anim calcmode="lin" valueType="num">
                      <p:cBhvr>
                        <p:cTn dur="1000" fill="hold"/>
                        <p:tgtEl>
                          <p:spTgt spid="10"/>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eldia">
    <p:bg>
      <p:bgPr>
        <a:blipFill dpi="0" rotWithShape="1">
          <a:blip r:embed="rId2">
            <a:lum/>
          </a:blip>
          <a:srcRect/>
          <a:stretch>
            <a:fillRect t="-9000" b="-9000"/>
          </a:stretch>
        </a:blipFill>
        <a:effectLst/>
      </p:bgPr>
    </p:bg>
    <p:spTree>
      <p:nvGrpSpPr>
        <p:cNvPr id="1" name=""/>
        <p:cNvGrpSpPr/>
        <p:nvPr/>
      </p:nvGrpSpPr>
      <p:grpSpPr>
        <a:xfrm>
          <a:off x="0" y="0"/>
          <a:ext cx="0" cy="0"/>
          <a:chOff x="0" y="0"/>
          <a:chExt cx="0" cy="0"/>
        </a:xfrm>
      </p:grpSpPr>
      <p:sp>
        <p:nvSpPr>
          <p:cNvPr id="20" name="Tijdelijke aanduiding voor tekst 19"/>
          <p:cNvSpPr>
            <a:spLocks noGrp="1"/>
          </p:cNvSpPr>
          <p:nvPr>
            <p:ph type="body" sz="quarter" idx="12"/>
          </p:nvPr>
        </p:nvSpPr>
        <p:spPr>
          <a:xfrm>
            <a:off x="0" y="4665600"/>
            <a:ext cx="9144000" cy="482400"/>
          </a:xfrm>
          <a:prstGeom prst="rect">
            <a:avLst/>
          </a:prstGeom>
          <a:solidFill>
            <a:schemeClr val="bg1"/>
          </a:solidFill>
        </p:spPr>
        <p:txBody>
          <a:bodyPr/>
          <a:lstStyle>
            <a:lvl1pPr marL="0" indent="0" algn="ctr">
              <a:buNone/>
              <a:defRPr sz="1800">
                <a:solidFill>
                  <a:schemeClr val="tx2"/>
                </a:solidFill>
                <a:latin typeface="+mj-lt"/>
              </a:defRPr>
            </a:lvl1pPr>
          </a:lstStyle>
          <a:p>
            <a:pPr lvl="0"/>
            <a:r>
              <a:rPr lang="nl-NL" dirty="0"/>
              <a:t>Klik om de modelstijlen te bewerken</a:t>
            </a:r>
          </a:p>
        </p:txBody>
      </p:sp>
      <p:sp>
        <p:nvSpPr>
          <p:cNvPr id="15" name="Titel 17"/>
          <p:cNvSpPr>
            <a:spLocks noGrp="1"/>
          </p:cNvSpPr>
          <p:nvPr>
            <p:ph type="title"/>
          </p:nvPr>
        </p:nvSpPr>
        <p:spPr>
          <a:xfrm>
            <a:off x="0" y="0"/>
            <a:ext cx="3851920" cy="483518"/>
          </a:xfrm>
          <a:custGeom>
            <a:avLst/>
            <a:gdLst>
              <a:gd name="connsiteX0" fmla="*/ 0 w 3851920"/>
              <a:gd name="connsiteY0" fmla="*/ 0 h 483518"/>
              <a:gd name="connsiteX1" fmla="*/ 3851920 w 3851920"/>
              <a:gd name="connsiteY1" fmla="*/ 0 h 483518"/>
              <a:gd name="connsiteX2" fmla="*/ 3851920 w 3851920"/>
              <a:gd name="connsiteY2" fmla="*/ 483518 h 483518"/>
              <a:gd name="connsiteX3" fmla="*/ 0 w 3851920"/>
              <a:gd name="connsiteY3" fmla="*/ 483518 h 483518"/>
              <a:gd name="connsiteX4" fmla="*/ 0 w 3851920"/>
              <a:gd name="connsiteY4" fmla="*/ 0 h 483518"/>
              <a:gd name="connsiteX0" fmla="*/ 0 w 3851920"/>
              <a:gd name="connsiteY0" fmla="*/ 0 h 483518"/>
              <a:gd name="connsiteX1" fmla="*/ 3851920 w 3851920"/>
              <a:gd name="connsiteY1" fmla="*/ 0 h 483518"/>
              <a:gd name="connsiteX2" fmla="*/ 3524116 w 3851920"/>
              <a:gd name="connsiteY2" fmla="*/ 483518 h 483518"/>
              <a:gd name="connsiteX3" fmla="*/ 0 w 3851920"/>
              <a:gd name="connsiteY3" fmla="*/ 483518 h 483518"/>
              <a:gd name="connsiteX4" fmla="*/ 0 w 3851920"/>
              <a:gd name="connsiteY4" fmla="*/ 0 h 4835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51920" h="483518">
                <a:moveTo>
                  <a:pt x="0" y="0"/>
                </a:moveTo>
                <a:lnTo>
                  <a:pt x="3851920" y="0"/>
                </a:lnTo>
                <a:lnTo>
                  <a:pt x="3524116" y="483518"/>
                </a:lnTo>
                <a:lnTo>
                  <a:pt x="0" y="483518"/>
                </a:lnTo>
                <a:lnTo>
                  <a:pt x="0" y="0"/>
                </a:lnTo>
                <a:close/>
              </a:path>
            </a:pathLst>
          </a:custGeom>
          <a:solidFill>
            <a:srgbClr val="C00000"/>
          </a:solidFill>
        </p:spPr>
        <p:txBody>
          <a:bodyPr lIns="180000" anchor="ctr" anchorCtr="0"/>
          <a:lstStyle>
            <a:lvl1pPr algn="l">
              <a:defRPr sz="1600">
                <a:solidFill>
                  <a:schemeClr val="bg1"/>
                </a:solidFill>
                <a:latin typeface="Brooklyn Samuels No5" pitchFamily="50" charset="0"/>
              </a:defRPr>
            </a:lvl1pPr>
          </a:lstStyle>
          <a:p>
            <a:r>
              <a:rPr lang="nl-NL" dirty="0"/>
              <a:t>Klik om de stijl te bewerken</a:t>
            </a:r>
            <a:endParaRPr lang="nl-BE" dirty="0"/>
          </a:p>
        </p:txBody>
      </p:sp>
    </p:spTree>
    <p:extLst>
      <p:ext uri="{BB962C8B-B14F-4D97-AF65-F5344CB8AC3E}">
        <p14:creationId xmlns:p14="http://schemas.microsoft.com/office/powerpoint/2010/main" val="2123870813"/>
      </p:ext>
    </p:extLst>
  </p:cSld>
  <p:clrMapOvr>
    <a:masterClrMapping/>
  </p:clrMapOvr>
  <p:transition spd="med">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Titeldia">
    <p:bg>
      <p:bgPr>
        <a:blipFill dpi="0" rotWithShape="1">
          <a:blip r:embed="rId2">
            <a:lum/>
          </a:blip>
          <a:srcRect/>
          <a:stretch>
            <a:fillRect t="-9000" b="-9000"/>
          </a:stretch>
        </a:blipFill>
        <a:effectLst/>
      </p:bgPr>
    </p:bg>
    <p:spTree>
      <p:nvGrpSpPr>
        <p:cNvPr id="1" name=""/>
        <p:cNvGrpSpPr/>
        <p:nvPr/>
      </p:nvGrpSpPr>
      <p:grpSpPr>
        <a:xfrm>
          <a:off x="0" y="0"/>
          <a:ext cx="0" cy="0"/>
          <a:chOff x="0" y="0"/>
          <a:chExt cx="0" cy="0"/>
        </a:xfrm>
      </p:grpSpPr>
      <p:sp>
        <p:nvSpPr>
          <p:cNvPr id="20" name="Tijdelijke aanduiding voor tekst 19"/>
          <p:cNvSpPr>
            <a:spLocks noGrp="1"/>
          </p:cNvSpPr>
          <p:nvPr>
            <p:ph type="body" sz="quarter" idx="12"/>
          </p:nvPr>
        </p:nvSpPr>
        <p:spPr>
          <a:xfrm>
            <a:off x="0" y="4665600"/>
            <a:ext cx="9144000" cy="482400"/>
          </a:xfrm>
          <a:prstGeom prst="rect">
            <a:avLst/>
          </a:prstGeom>
          <a:solidFill>
            <a:schemeClr val="bg1"/>
          </a:solidFill>
        </p:spPr>
        <p:txBody>
          <a:bodyPr/>
          <a:lstStyle>
            <a:lvl1pPr marL="0" indent="0" algn="ctr">
              <a:buNone/>
              <a:defRPr sz="1800">
                <a:solidFill>
                  <a:schemeClr val="tx2"/>
                </a:solidFill>
                <a:latin typeface="+mj-lt"/>
              </a:defRPr>
            </a:lvl1pPr>
          </a:lstStyle>
          <a:p>
            <a:pPr lvl="0"/>
            <a:r>
              <a:rPr lang="nl-NL" dirty="0"/>
              <a:t>Klik om de modelstijlen te bewerken</a:t>
            </a:r>
          </a:p>
        </p:txBody>
      </p:sp>
      <p:sp>
        <p:nvSpPr>
          <p:cNvPr id="15" name="Titel 17"/>
          <p:cNvSpPr>
            <a:spLocks noGrp="1"/>
          </p:cNvSpPr>
          <p:nvPr>
            <p:ph type="title"/>
          </p:nvPr>
        </p:nvSpPr>
        <p:spPr>
          <a:xfrm>
            <a:off x="0" y="0"/>
            <a:ext cx="3851920" cy="483518"/>
          </a:xfrm>
          <a:custGeom>
            <a:avLst/>
            <a:gdLst>
              <a:gd name="connsiteX0" fmla="*/ 0 w 3851920"/>
              <a:gd name="connsiteY0" fmla="*/ 0 h 483518"/>
              <a:gd name="connsiteX1" fmla="*/ 3851920 w 3851920"/>
              <a:gd name="connsiteY1" fmla="*/ 0 h 483518"/>
              <a:gd name="connsiteX2" fmla="*/ 3851920 w 3851920"/>
              <a:gd name="connsiteY2" fmla="*/ 483518 h 483518"/>
              <a:gd name="connsiteX3" fmla="*/ 0 w 3851920"/>
              <a:gd name="connsiteY3" fmla="*/ 483518 h 483518"/>
              <a:gd name="connsiteX4" fmla="*/ 0 w 3851920"/>
              <a:gd name="connsiteY4" fmla="*/ 0 h 483518"/>
              <a:gd name="connsiteX0" fmla="*/ 0 w 3851920"/>
              <a:gd name="connsiteY0" fmla="*/ 0 h 483518"/>
              <a:gd name="connsiteX1" fmla="*/ 3851920 w 3851920"/>
              <a:gd name="connsiteY1" fmla="*/ 0 h 483518"/>
              <a:gd name="connsiteX2" fmla="*/ 3524116 w 3851920"/>
              <a:gd name="connsiteY2" fmla="*/ 483518 h 483518"/>
              <a:gd name="connsiteX3" fmla="*/ 0 w 3851920"/>
              <a:gd name="connsiteY3" fmla="*/ 483518 h 483518"/>
              <a:gd name="connsiteX4" fmla="*/ 0 w 3851920"/>
              <a:gd name="connsiteY4" fmla="*/ 0 h 4835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51920" h="483518">
                <a:moveTo>
                  <a:pt x="0" y="0"/>
                </a:moveTo>
                <a:lnTo>
                  <a:pt x="3851920" y="0"/>
                </a:lnTo>
                <a:lnTo>
                  <a:pt x="3524116" y="483518"/>
                </a:lnTo>
                <a:lnTo>
                  <a:pt x="0" y="483518"/>
                </a:lnTo>
                <a:lnTo>
                  <a:pt x="0" y="0"/>
                </a:lnTo>
                <a:close/>
              </a:path>
            </a:pathLst>
          </a:custGeom>
          <a:solidFill>
            <a:srgbClr val="0070C0"/>
          </a:solidFill>
        </p:spPr>
        <p:txBody>
          <a:bodyPr lIns="180000" anchor="ctr" anchorCtr="0"/>
          <a:lstStyle>
            <a:lvl1pPr algn="l">
              <a:defRPr sz="1600">
                <a:solidFill>
                  <a:schemeClr val="bg1"/>
                </a:solidFill>
                <a:latin typeface="Brooklyn Samuels No5" pitchFamily="50" charset="0"/>
              </a:defRPr>
            </a:lvl1pPr>
          </a:lstStyle>
          <a:p>
            <a:r>
              <a:rPr lang="nl-NL" dirty="0"/>
              <a:t>Klik om de stijl te bewerken</a:t>
            </a:r>
            <a:endParaRPr lang="nl-BE" dirty="0"/>
          </a:p>
        </p:txBody>
      </p:sp>
    </p:spTree>
    <p:extLst>
      <p:ext uri="{BB962C8B-B14F-4D97-AF65-F5344CB8AC3E}">
        <p14:creationId xmlns:p14="http://schemas.microsoft.com/office/powerpoint/2010/main" val="3434393730"/>
      </p:ext>
    </p:extLst>
  </p:cSld>
  <p:clrMapOvr>
    <a:masterClrMapping/>
  </p:clrMapOvr>
  <p:transition spd="med">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2_Titeldia">
    <p:bg>
      <p:bgPr>
        <a:blipFill dpi="0" rotWithShape="1">
          <a:blip r:embed="rId2">
            <a:lum/>
          </a:blip>
          <a:srcRect/>
          <a:stretch>
            <a:fillRect t="-9000" b="-9000"/>
          </a:stretch>
        </a:blipFill>
        <a:effectLst/>
      </p:bgPr>
    </p:bg>
    <p:spTree>
      <p:nvGrpSpPr>
        <p:cNvPr id="1" name=""/>
        <p:cNvGrpSpPr/>
        <p:nvPr/>
      </p:nvGrpSpPr>
      <p:grpSpPr>
        <a:xfrm>
          <a:off x="0" y="0"/>
          <a:ext cx="0" cy="0"/>
          <a:chOff x="0" y="0"/>
          <a:chExt cx="0" cy="0"/>
        </a:xfrm>
      </p:grpSpPr>
      <p:sp>
        <p:nvSpPr>
          <p:cNvPr id="20" name="Tijdelijke aanduiding voor tekst 19"/>
          <p:cNvSpPr>
            <a:spLocks noGrp="1"/>
          </p:cNvSpPr>
          <p:nvPr>
            <p:ph type="body" sz="quarter" idx="12"/>
          </p:nvPr>
        </p:nvSpPr>
        <p:spPr>
          <a:xfrm>
            <a:off x="0" y="4665600"/>
            <a:ext cx="9144000" cy="482400"/>
          </a:xfrm>
          <a:prstGeom prst="rect">
            <a:avLst/>
          </a:prstGeom>
          <a:solidFill>
            <a:schemeClr val="bg1"/>
          </a:solidFill>
        </p:spPr>
        <p:txBody>
          <a:bodyPr/>
          <a:lstStyle>
            <a:lvl1pPr marL="0" indent="0" algn="ctr">
              <a:buNone/>
              <a:defRPr sz="1800">
                <a:solidFill>
                  <a:schemeClr val="tx2"/>
                </a:solidFill>
                <a:latin typeface="+mj-lt"/>
              </a:defRPr>
            </a:lvl1pPr>
          </a:lstStyle>
          <a:p>
            <a:pPr lvl="0"/>
            <a:r>
              <a:rPr lang="nl-NL" dirty="0"/>
              <a:t>Klik om de modelstijlen te bewerken</a:t>
            </a:r>
          </a:p>
        </p:txBody>
      </p:sp>
      <p:sp>
        <p:nvSpPr>
          <p:cNvPr id="15" name="Titel 17"/>
          <p:cNvSpPr>
            <a:spLocks noGrp="1"/>
          </p:cNvSpPr>
          <p:nvPr>
            <p:ph type="title"/>
          </p:nvPr>
        </p:nvSpPr>
        <p:spPr>
          <a:xfrm>
            <a:off x="0" y="0"/>
            <a:ext cx="3851920" cy="483518"/>
          </a:xfrm>
          <a:custGeom>
            <a:avLst/>
            <a:gdLst>
              <a:gd name="connsiteX0" fmla="*/ 0 w 3851920"/>
              <a:gd name="connsiteY0" fmla="*/ 0 h 483518"/>
              <a:gd name="connsiteX1" fmla="*/ 3851920 w 3851920"/>
              <a:gd name="connsiteY1" fmla="*/ 0 h 483518"/>
              <a:gd name="connsiteX2" fmla="*/ 3851920 w 3851920"/>
              <a:gd name="connsiteY2" fmla="*/ 483518 h 483518"/>
              <a:gd name="connsiteX3" fmla="*/ 0 w 3851920"/>
              <a:gd name="connsiteY3" fmla="*/ 483518 h 483518"/>
              <a:gd name="connsiteX4" fmla="*/ 0 w 3851920"/>
              <a:gd name="connsiteY4" fmla="*/ 0 h 483518"/>
              <a:gd name="connsiteX0" fmla="*/ 0 w 3851920"/>
              <a:gd name="connsiteY0" fmla="*/ 0 h 483518"/>
              <a:gd name="connsiteX1" fmla="*/ 3851920 w 3851920"/>
              <a:gd name="connsiteY1" fmla="*/ 0 h 483518"/>
              <a:gd name="connsiteX2" fmla="*/ 3524116 w 3851920"/>
              <a:gd name="connsiteY2" fmla="*/ 483518 h 483518"/>
              <a:gd name="connsiteX3" fmla="*/ 0 w 3851920"/>
              <a:gd name="connsiteY3" fmla="*/ 483518 h 483518"/>
              <a:gd name="connsiteX4" fmla="*/ 0 w 3851920"/>
              <a:gd name="connsiteY4" fmla="*/ 0 h 4835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51920" h="483518">
                <a:moveTo>
                  <a:pt x="0" y="0"/>
                </a:moveTo>
                <a:lnTo>
                  <a:pt x="3851920" y="0"/>
                </a:lnTo>
                <a:lnTo>
                  <a:pt x="3524116" y="483518"/>
                </a:lnTo>
                <a:lnTo>
                  <a:pt x="0" y="483518"/>
                </a:lnTo>
                <a:lnTo>
                  <a:pt x="0" y="0"/>
                </a:lnTo>
                <a:close/>
              </a:path>
            </a:pathLst>
          </a:custGeom>
          <a:solidFill>
            <a:schemeClr val="accent2"/>
          </a:solidFill>
        </p:spPr>
        <p:txBody>
          <a:bodyPr lIns="180000" anchor="ctr" anchorCtr="0"/>
          <a:lstStyle>
            <a:lvl1pPr algn="l">
              <a:defRPr sz="1600">
                <a:solidFill>
                  <a:schemeClr val="bg1"/>
                </a:solidFill>
                <a:latin typeface="Brooklyn Samuels No5" pitchFamily="50" charset="0"/>
              </a:defRPr>
            </a:lvl1pPr>
          </a:lstStyle>
          <a:p>
            <a:r>
              <a:rPr lang="nl-NL" dirty="0"/>
              <a:t>Klik om de stijl te bewerken</a:t>
            </a:r>
            <a:endParaRPr lang="nl-BE" dirty="0"/>
          </a:p>
        </p:txBody>
      </p:sp>
    </p:spTree>
    <p:extLst>
      <p:ext uri="{BB962C8B-B14F-4D97-AF65-F5344CB8AC3E}">
        <p14:creationId xmlns:p14="http://schemas.microsoft.com/office/powerpoint/2010/main" val="841163988"/>
      </p:ext>
    </p:extLst>
  </p:cSld>
  <p:clrMapOvr>
    <a:masterClrMapping/>
  </p:clrMapOvr>
  <p:transition spd="med">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3_Titeldia">
    <p:bg>
      <p:bgPr>
        <a:blipFill dpi="0" rotWithShape="1">
          <a:blip r:embed="rId2">
            <a:lum/>
          </a:blip>
          <a:srcRect/>
          <a:stretch>
            <a:fillRect t="-9000" b="-9000"/>
          </a:stretch>
        </a:blipFill>
        <a:effectLst/>
      </p:bgPr>
    </p:bg>
    <p:spTree>
      <p:nvGrpSpPr>
        <p:cNvPr id="1" name=""/>
        <p:cNvGrpSpPr/>
        <p:nvPr/>
      </p:nvGrpSpPr>
      <p:grpSpPr>
        <a:xfrm>
          <a:off x="0" y="0"/>
          <a:ext cx="0" cy="0"/>
          <a:chOff x="0" y="0"/>
          <a:chExt cx="0" cy="0"/>
        </a:xfrm>
      </p:grpSpPr>
      <p:sp>
        <p:nvSpPr>
          <p:cNvPr id="20" name="Tijdelijke aanduiding voor tekst 19"/>
          <p:cNvSpPr>
            <a:spLocks noGrp="1"/>
          </p:cNvSpPr>
          <p:nvPr>
            <p:ph type="body" sz="quarter" idx="12"/>
          </p:nvPr>
        </p:nvSpPr>
        <p:spPr>
          <a:xfrm>
            <a:off x="0" y="4665600"/>
            <a:ext cx="9144000" cy="482400"/>
          </a:xfrm>
          <a:prstGeom prst="rect">
            <a:avLst/>
          </a:prstGeom>
          <a:solidFill>
            <a:schemeClr val="bg1"/>
          </a:solidFill>
        </p:spPr>
        <p:txBody>
          <a:bodyPr/>
          <a:lstStyle>
            <a:lvl1pPr marL="0" indent="0" algn="ctr">
              <a:buNone/>
              <a:defRPr sz="1800">
                <a:solidFill>
                  <a:schemeClr val="tx2"/>
                </a:solidFill>
                <a:latin typeface="+mj-lt"/>
              </a:defRPr>
            </a:lvl1pPr>
          </a:lstStyle>
          <a:p>
            <a:pPr lvl="0"/>
            <a:r>
              <a:rPr lang="nl-NL" dirty="0"/>
              <a:t>Klik om de modelstijlen te bewerken</a:t>
            </a:r>
          </a:p>
        </p:txBody>
      </p:sp>
      <p:sp>
        <p:nvSpPr>
          <p:cNvPr id="15" name="Titel 17"/>
          <p:cNvSpPr>
            <a:spLocks noGrp="1"/>
          </p:cNvSpPr>
          <p:nvPr>
            <p:ph type="title"/>
          </p:nvPr>
        </p:nvSpPr>
        <p:spPr>
          <a:xfrm>
            <a:off x="0" y="0"/>
            <a:ext cx="3851920" cy="483518"/>
          </a:xfrm>
          <a:custGeom>
            <a:avLst/>
            <a:gdLst>
              <a:gd name="connsiteX0" fmla="*/ 0 w 3851920"/>
              <a:gd name="connsiteY0" fmla="*/ 0 h 483518"/>
              <a:gd name="connsiteX1" fmla="*/ 3851920 w 3851920"/>
              <a:gd name="connsiteY1" fmla="*/ 0 h 483518"/>
              <a:gd name="connsiteX2" fmla="*/ 3851920 w 3851920"/>
              <a:gd name="connsiteY2" fmla="*/ 483518 h 483518"/>
              <a:gd name="connsiteX3" fmla="*/ 0 w 3851920"/>
              <a:gd name="connsiteY3" fmla="*/ 483518 h 483518"/>
              <a:gd name="connsiteX4" fmla="*/ 0 w 3851920"/>
              <a:gd name="connsiteY4" fmla="*/ 0 h 483518"/>
              <a:gd name="connsiteX0" fmla="*/ 0 w 3851920"/>
              <a:gd name="connsiteY0" fmla="*/ 0 h 483518"/>
              <a:gd name="connsiteX1" fmla="*/ 3851920 w 3851920"/>
              <a:gd name="connsiteY1" fmla="*/ 0 h 483518"/>
              <a:gd name="connsiteX2" fmla="*/ 3524116 w 3851920"/>
              <a:gd name="connsiteY2" fmla="*/ 483518 h 483518"/>
              <a:gd name="connsiteX3" fmla="*/ 0 w 3851920"/>
              <a:gd name="connsiteY3" fmla="*/ 483518 h 483518"/>
              <a:gd name="connsiteX4" fmla="*/ 0 w 3851920"/>
              <a:gd name="connsiteY4" fmla="*/ 0 h 4835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51920" h="483518">
                <a:moveTo>
                  <a:pt x="0" y="0"/>
                </a:moveTo>
                <a:lnTo>
                  <a:pt x="3851920" y="0"/>
                </a:lnTo>
                <a:lnTo>
                  <a:pt x="3524116" y="483518"/>
                </a:lnTo>
                <a:lnTo>
                  <a:pt x="0" y="483518"/>
                </a:lnTo>
                <a:lnTo>
                  <a:pt x="0" y="0"/>
                </a:lnTo>
                <a:close/>
              </a:path>
            </a:pathLst>
          </a:custGeom>
          <a:solidFill>
            <a:srgbClr val="00B050"/>
          </a:solidFill>
        </p:spPr>
        <p:txBody>
          <a:bodyPr lIns="180000" anchor="ctr" anchorCtr="0"/>
          <a:lstStyle>
            <a:lvl1pPr algn="l">
              <a:defRPr sz="1600">
                <a:solidFill>
                  <a:schemeClr val="bg1"/>
                </a:solidFill>
                <a:latin typeface="Brooklyn Samuels No5" pitchFamily="50" charset="0"/>
              </a:defRPr>
            </a:lvl1pPr>
          </a:lstStyle>
          <a:p>
            <a:r>
              <a:rPr lang="nl-NL" dirty="0"/>
              <a:t>Klik om de stijl te bewerken</a:t>
            </a:r>
            <a:endParaRPr lang="nl-BE" dirty="0"/>
          </a:p>
        </p:txBody>
      </p:sp>
    </p:spTree>
    <p:extLst>
      <p:ext uri="{BB962C8B-B14F-4D97-AF65-F5344CB8AC3E}">
        <p14:creationId xmlns:p14="http://schemas.microsoft.com/office/powerpoint/2010/main" val="2446379365"/>
      </p:ext>
    </p:extLst>
  </p:cSld>
  <p:clrMapOvr>
    <a:masterClrMapping/>
  </p:clrMapOvr>
  <p:transition spd="med">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4_Titeldia">
    <p:bg>
      <p:bgPr>
        <a:blipFill dpi="0" rotWithShape="1">
          <a:blip r:embed="rId2">
            <a:lum/>
          </a:blip>
          <a:srcRect/>
          <a:stretch>
            <a:fillRect t="-9000" b="-9000"/>
          </a:stretch>
        </a:blipFill>
        <a:effectLst/>
      </p:bgPr>
    </p:bg>
    <p:spTree>
      <p:nvGrpSpPr>
        <p:cNvPr id="1" name=""/>
        <p:cNvGrpSpPr/>
        <p:nvPr/>
      </p:nvGrpSpPr>
      <p:grpSpPr>
        <a:xfrm>
          <a:off x="0" y="0"/>
          <a:ext cx="0" cy="0"/>
          <a:chOff x="0" y="0"/>
          <a:chExt cx="0" cy="0"/>
        </a:xfrm>
      </p:grpSpPr>
      <p:sp>
        <p:nvSpPr>
          <p:cNvPr id="20" name="Tijdelijke aanduiding voor tekst 19"/>
          <p:cNvSpPr>
            <a:spLocks noGrp="1"/>
          </p:cNvSpPr>
          <p:nvPr>
            <p:ph type="body" sz="quarter" idx="12"/>
          </p:nvPr>
        </p:nvSpPr>
        <p:spPr>
          <a:xfrm>
            <a:off x="0" y="4665600"/>
            <a:ext cx="9144000" cy="482400"/>
          </a:xfrm>
          <a:prstGeom prst="rect">
            <a:avLst/>
          </a:prstGeom>
          <a:solidFill>
            <a:schemeClr val="bg1"/>
          </a:solidFill>
        </p:spPr>
        <p:txBody>
          <a:bodyPr/>
          <a:lstStyle>
            <a:lvl1pPr marL="0" indent="0" algn="ctr">
              <a:buNone/>
              <a:defRPr sz="1800">
                <a:solidFill>
                  <a:schemeClr val="tx2"/>
                </a:solidFill>
                <a:latin typeface="+mj-lt"/>
              </a:defRPr>
            </a:lvl1pPr>
          </a:lstStyle>
          <a:p>
            <a:pPr lvl="0"/>
            <a:r>
              <a:rPr lang="nl-NL" dirty="0"/>
              <a:t>Klik om de modelstijlen te bewerken</a:t>
            </a:r>
          </a:p>
        </p:txBody>
      </p:sp>
      <p:sp>
        <p:nvSpPr>
          <p:cNvPr id="15" name="Titel 17"/>
          <p:cNvSpPr>
            <a:spLocks noGrp="1"/>
          </p:cNvSpPr>
          <p:nvPr>
            <p:ph type="title"/>
          </p:nvPr>
        </p:nvSpPr>
        <p:spPr>
          <a:xfrm>
            <a:off x="0" y="0"/>
            <a:ext cx="3851920" cy="483518"/>
          </a:xfrm>
          <a:custGeom>
            <a:avLst/>
            <a:gdLst>
              <a:gd name="connsiteX0" fmla="*/ 0 w 3851920"/>
              <a:gd name="connsiteY0" fmla="*/ 0 h 483518"/>
              <a:gd name="connsiteX1" fmla="*/ 3851920 w 3851920"/>
              <a:gd name="connsiteY1" fmla="*/ 0 h 483518"/>
              <a:gd name="connsiteX2" fmla="*/ 3851920 w 3851920"/>
              <a:gd name="connsiteY2" fmla="*/ 483518 h 483518"/>
              <a:gd name="connsiteX3" fmla="*/ 0 w 3851920"/>
              <a:gd name="connsiteY3" fmla="*/ 483518 h 483518"/>
              <a:gd name="connsiteX4" fmla="*/ 0 w 3851920"/>
              <a:gd name="connsiteY4" fmla="*/ 0 h 483518"/>
              <a:gd name="connsiteX0" fmla="*/ 0 w 3851920"/>
              <a:gd name="connsiteY0" fmla="*/ 0 h 483518"/>
              <a:gd name="connsiteX1" fmla="*/ 3851920 w 3851920"/>
              <a:gd name="connsiteY1" fmla="*/ 0 h 483518"/>
              <a:gd name="connsiteX2" fmla="*/ 3524116 w 3851920"/>
              <a:gd name="connsiteY2" fmla="*/ 483518 h 483518"/>
              <a:gd name="connsiteX3" fmla="*/ 0 w 3851920"/>
              <a:gd name="connsiteY3" fmla="*/ 483518 h 483518"/>
              <a:gd name="connsiteX4" fmla="*/ 0 w 3851920"/>
              <a:gd name="connsiteY4" fmla="*/ 0 h 4835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51920" h="483518">
                <a:moveTo>
                  <a:pt x="0" y="0"/>
                </a:moveTo>
                <a:lnTo>
                  <a:pt x="3851920" y="0"/>
                </a:lnTo>
                <a:lnTo>
                  <a:pt x="3524116" y="483518"/>
                </a:lnTo>
                <a:lnTo>
                  <a:pt x="0" y="483518"/>
                </a:lnTo>
                <a:lnTo>
                  <a:pt x="0" y="0"/>
                </a:lnTo>
                <a:close/>
              </a:path>
            </a:pathLst>
          </a:custGeom>
          <a:solidFill>
            <a:schemeClr val="accent4"/>
          </a:solidFill>
        </p:spPr>
        <p:txBody>
          <a:bodyPr lIns="180000" anchor="ctr" anchorCtr="0"/>
          <a:lstStyle>
            <a:lvl1pPr algn="l">
              <a:defRPr sz="1600">
                <a:solidFill>
                  <a:schemeClr val="bg1"/>
                </a:solidFill>
                <a:latin typeface="Brooklyn Samuels No5" pitchFamily="50" charset="0"/>
              </a:defRPr>
            </a:lvl1pPr>
          </a:lstStyle>
          <a:p>
            <a:r>
              <a:rPr lang="nl-NL" dirty="0"/>
              <a:t>Klik om de stijl te bewerken</a:t>
            </a:r>
            <a:endParaRPr lang="nl-BE" dirty="0"/>
          </a:p>
        </p:txBody>
      </p:sp>
    </p:spTree>
    <p:extLst>
      <p:ext uri="{BB962C8B-B14F-4D97-AF65-F5344CB8AC3E}">
        <p14:creationId xmlns:p14="http://schemas.microsoft.com/office/powerpoint/2010/main" val="2739271259"/>
      </p:ext>
    </p:extLst>
  </p:cSld>
  <p:clrMapOvr>
    <a:masterClrMapping/>
  </p:clrMapOvr>
  <p:transition spd="med">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5_Titeldia">
    <p:bg>
      <p:bgPr>
        <a:blipFill dpi="0" rotWithShape="1">
          <a:blip r:embed="rId2">
            <a:lum/>
          </a:blip>
          <a:srcRect/>
          <a:stretch>
            <a:fillRect t="-9000" b="-9000"/>
          </a:stretch>
        </a:blipFill>
        <a:effectLst/>
      </p:bgPr>
    </p:bg>
    <p:spTree>
      <p:nvGrpSpPr>
        <p:cNvPr id="1" name=""/>
        <p:cNvGrpSpPr/>
        <p:nvPr/>
      </p:nvGrpSpPr>
      <p:grpSpPr>
        <a:xfrm>
          <a:off x="0" y="0"/>
          <a:ext cx="0" cy="0"/>
          <a:chOff x="0" y="0"/>
          <a:chExt cx="0" cy="0"/>
        </a:xfrm>
      </p:grpSpPr>
      <p:sp>
        <p:nvSpPr>
          <p:cNvPr id="20" name="Tijdelijke aanduiding voor tekst 19"/>
          <p:cNvSpPr>
            <a:spLocks noGrp="1"/>
          </p:cNvSpPr>
          <p:nvPr>
            <p:ph type="body" sz="quarter" idx="12"/>
          </p:nvPr>
        </p:nvSpPr>
        <p:spPr>
          <a:xfrm>
            <a:off x="0" y="4665600"/>
            <a:ext cx="9144000" cy="482400"/>
          </a:xfrm>
          <a:prstGeom prst="rect">
            <a:avLst/>
          </a:prstGeom>
          <a:solidFill>
            <a:schemeClr val="bg1"/>
          </a:solidFill>
        </p:spPr>
        <p:txBody>
          <a:bodyPr/>
          <a:lstStyle>
            <a:lvl1pPr marL="0" indent="0" algn="ctr">
              <a:buNone/>
              <a:defRPr sz="1800">
                <a:solidFill>
                  <a:schemeClr val="tx2"/>
                </a:solidFill>
                <a:latin typeface="+mj-lt"/>
              </a:defRPr>
            </a:lvl1pPr>
          </a:lstStyle>
          <a:p>
            <a:pPr lvl="0"/>
            <a:r>
              <a:rPr lang="nl-NL" dirty="0"/>
              <a:t>Klik om de modelstijlen te bewerken</a:t>
            </a:r>
          </a:p>
        </p:txBody>
      </p:sp>
      <p:sp>
        <p:nvSpPr>
          <p:cNvPr id="15" name="Titel 17"/>
          <p:cNvSpPr>
            <a:spLocks noGrp="1"/>
          </p:cNvSpPr>
          <p:nvPr>
            <p:ph type="title"/>
          </p:nvPr>
        </p:nvSpPr>
        <p:spPr>
          <a:xfrm>
            <a:off x="0" y="0"/>
            <a:ext cx="3851920" cy="483518"/>
          </a:xfrm>
          <a:custGeom>
            <a:avLst/>
            <a:gdLst>
              <a:gd name="connsiteX0" fmla="*/ 0 w 3851920"/>
              <a:gd name="connsiteY0" fmla="*/ 0 h 483518"/>
              <a:gd name="connsiteX1" fmla="*/ 3851920 w 3851920"/>
              <a:gd name="connsiteY1" fmla="*/ 0 h 483518"/>
              <a:gd name="connsiteX2" fmla="*/ 3851920 w 3851920"/>
              <a:gd name="connsiteY2" fmla="*/ 483518 h 483518"/>
              <a:gd name="connsiteX3" fmla="*/ 0 w 3851920"/>
              <a:gd name="connsiteY3" fmla="*/ 483518 h 483518"/>
              <a:gd name="connsiteX4" fmla="*/ 0 w 3851920"/>
              <a:gd name="connsiteY4" fmla="*/ 0 h 483518"/>
              <a:gd name="connsiteX0" fmla="*/ 0 w 3851920"/>
              <a:gd name="connsiteY0" fmla="*/ 0 h 483518"/>
              <a:gd name="connsiteX1" fmla="*/ 3851920 w 3851920"/>
              <a:gd name="connsiteY1" fmla="*/ 0 h 483518"/>
              <a:gd name="connsiteX2" fmla="*/ 3524116 w 3851920"/>
              <a:gd name="connsiteY2" fmla="*/ 483518 h 483518"/>
              <a:gd name="connsiteX3" fmla="*/ 0 w 3851920"/>
              <a:gd name="connsiteY3" fmla="*/ 483518 h 483518"/>
              <a:gd name="connsiteX4" fmla="*/ 0 w 3851920"/>
              <a:gd name="connsiteY4" fmla="*/ 0 h 4835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51920" h="483518">
                <a:moveTo>
                  <a:pt x="0" y="0"/>
                </a:moveTo>
                <a:lnTo>
                  <a:pt x="3851920" y="0"/>
                </a:lnTo>
                <a:lnTo>
                  <a:pt x="3524116" y="483518"/>
                </a:lnTo>
                <a:lnTo>
                  <a:pt x="0" y="483518"/>
                </a:lnTo>
                <a:lnTo>
                  <a:pt x="0" y="0"/>
                </a:lnTo>
                <a:close/>
              </a:path>
            </a:pathLst>
          </a:custGeom>
          <a:solidFill>
            <a:srgbClr val="EC7614"/>
          </a:solidFill>
        </p:spPr>
        <p:txBody>
          <a:bodyPr lIns="180000" anchor="ctr" anchorCtr="0"/>
          <a:lstStyle>
            <a:lvl1pPr algn="l">
              <a:defRPr sz="1600">
                <a:solidFill>
                  <a:schemeClr val="bg1"/>
                </a:solidFill>
                <a:latin typeface="Brooklyn Samuels No5" pitchFamily="50" charset="0"/>
              </a:defRPr>
            </a:lvl1pPr>
          </a:lstStyle>
          <a:p>
            <a:r>
              <a:rPr lang="nl-NL" dirty="0"/>
              <a:t>Klik om de stijl te bewerken</a:t>
            </a:r>
            <a:endParaRPr lang="nl-BE" dirty="0"/>
          </a:p>
        </p:txBody>
      </p:sp>
    </p:spTree>
    <p:extLst>
      <p:ext uri="{BB962C8B-B14F-4D97-AF65-F5344CB8AC3E}">
        <p14:creationId xmlns:p14="http://schemas.microsoft.com/office/powerpoint/2010/main" val="3960258779"/>
      </p:ext>
    </p:extLst>
  </p:cSld>
  <p:clrMapOvr>
    <a:masterClrMapping/>
  </p:clrMapOvr>
  <p:transition spd="med">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eldia">
    <p:bg>
      <p:bgPr>
        <a:blipFill dpi="0" rotWithShape="1">
          <a:blip r:embed="rId2">
            <a:lum/>
          </a:blip>
          <a:srcRect/>
          <a:stretch>
            <a:fillRect t="-9000" b="-9000"/>
          </a:stretch>
        </a:blipFill>
        <a:effectLst/>
      </p:bgPr>
    </p:bg>
    <p:spTree>
      <p:nvGrpSpPr>
        <p:cNvPr id="1" name=""/>
        <p:cNvGrpSpPr/>
        <p:nvPr/>
      </p:nvGrpSpPr>
      <p:grpSpPr>
        <a:xfrm>
          <a:off x="0" y="0"/>
          <a:ext cx="0" cy="0"/>
          <a:chOff x="0" y="0"/>
          <a:chExt cx="0" cy="0"/>
        </a:xfrm>
      </p:grpSpPr>
      <p:sp>
        <p:nvSpPr>
          <p:cNvPr id="19" name="Rechthoek 18"/>
          <p:cNvSpPr/>
          <p:nvPr userDrawn="1"/>
        </p:nvSpPr>
        <p:spPr>
          <a:xfrm>
            <a:off x="0" y="4665600"/>
            <a:ext cx="9144000" cy="48351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0000" tIns="0" bIns="0" rtlCol="0" anchor="ctr" anchorCtr="0"/>
          <a:lstStyle/>
          <a:p>
            <a:pPr algn="ctr"/>
            <a:r>
              <a:rPr lang="nl-BE" sz="1400" spc="300" dirty="0">
                <a:solidFill>
                  <a:schemeClr val="accent3">
                    <a:lumMod val="40000"/>
                    <a:lumOff val="60000"/>
                  </a:schemeClr>
                </a:solidFill>
              </a:rPr>
              <a:t>DROMEN KRIJGEN KANSEN</a:t>
            </a:r>
          </a:p>
        </p:txBody>
      </p:sp>
      <p:sp>
        <p:nvSpPr>
          <p:cNvPr id="20" name="Rechthoek 8"/>
          <p:cNvSpPr/>
          <p:nvPr userDrawn="1"/>
        </p:nvSpPr>
        <p:spPr>
          <a:xfrm>
            <a:off x="0" y="0"/>
            <a:ext cx="3851920" cy="483518"/>
          </a:xfrm>
          <a:custGeom>
            <a:avLst/>
            <a:gdLst>
              <a:gd name="connsiteX0" fmla="*/ 0 w 3419872"/>
              <a:gd name="connsiteY0" fmla="*/ 0 h 483518"/>
              <a:gd name="connsiteX1" fmla="*/ 3419872 w 3419872"/>
              <a:gd name="connsiteY1" fmla="*/ 0 h 483518"/>
              <a:gd name="connsiteX2" fmla="*/ 3419872 w 3419872"/>
              <a:gd name="connsiteY2" fmla="*/ 483518 h 483518"/>
              <a:gd name="connsiteX3" fmla="*/ 0 w 3419872"/>
              <a:gd name="connsiteY3" fmla="*/ 483518 h 483518"/>
              <a:gd name="connsiteX4" fmla="*/ 0 w 3419872"/>
              <a:gd name="connsiteY4" fmla="*/ 0 h 483518"/>
              <a:gd name="connsiteX0" fmla="*/ 0 w 3419872"/>
              <a:gd name="connsiteY0" fmla="*/ 0 h 483518"/>
              <a:gd name="connsiteX1" fmla="*/ 3419872 w 3419872"/>
              <a:gd name="connsiteY1" fmla="*/ 0 h 483518"/>
              <a:gd name="connsiteX2" fmla="*/ 3139136 w 3419872"/>
              <a:gd name="connsiteY2" fmla="*/ 483518 h 483518"/>
              <a:gd name="connsiteX3" fmla="*/ 0 w 3419872"/>
              <a:gd name="connsiteY3" fmla="*/ 483518 h 483518"/>
              <a:gd name="connsiteX4" fmla="*/ 0 w 3419872"/>
              <a:gd name="connsiteY4" fmla="*/ 0 h 4835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19872" h="483518">
                <a:moveTo>
                  <a:pt x="0" y="0"/>
                </a:moveTo>
                <a:lnTo>
                  <a:pt x="3419872" y="0"/>
                </a:lnTo>
                <a:lnTo>
                  <a:pt x="3139136" y="483518"/>
                </a:lnTo>
                <a:lnTo>
                  <a:pt x="0" y="483518"/>
                </a:lnTo>
                <a:lnTo>
                  <a:pt x="0" y="0"/>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rtlCol="0" anchor="ctr"/>
          <a:lstStyle/>
          <a:p>
            <a:endParaRPr lang="nl-BE" dirty="0">
              <a:latin typeface="+mj-lt"/>
            </a:endParaRPr>
          </a:p>
        </p:txBody>
      </p:sp>
      <p:pic>
        <p:nvPicPr>
          <p:cNvPr id="21" name="Afbeelding 20"/>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744942" y="785051"/>
            <a:ext cx="1399058" cy="4358449"/>
          </a:xfrm>
          <a:prstGeom prst="rect">
            <a:avLst/>
          </a:prstGeom>
        </p:spPr>
      </p:pic>
      <p:pic>
        <p:nvPicPr>
          <p:cNvPr id="22" name="Afbeelding 21"/>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53570" y="4644000"/>
            <a:ext cx="1331640" cy="491722"/>
          </a:xfrm>
          <a:prstGeom prst="rect">
            <a:avLst/>
          </a:prstGeom>
        </p:spPr>
      </p:pic>
      <p:sp>
        <p:nvSpPr>
          <p:cNvPr id="18" name="Titel 17"/>
          <p:cNvSpPr>
            <a:spLocks noGrp="1"/>
          </p:cNvSpPr>
          <p:nvPr>
            <p:ph type="title"/>
          </p:nvPr>
        </p:nvSpPr>
        <p:spPr>
          <a:xfrm>
            <a:off x="0" y="0"/>
            <a:ext cx="3639440" cy="482706"/>
          </a:xfrm>
          <a:prstGeom prst="rect">
            <a:avLst/>
          </a:prstGeom>
        </p:spPr>
        <p:txBody>
          <a:bodyPr lIns="180000" anchor="ctr" anchorCtr="0"/>
          <a:lstStyle>
            <a:lvl1pPr>
              <a:defRPr sz="1600" b="0" i="0">
                <a:latin typeface="Brooklyn Samuels No5" pitchFamily="50" charset="0"/>
              </a:defRPr>
            </a:lvl1pPr>
          </a:lstStyle>
          <a:p>
            <a:r>
              <a:rPr lang="nl-NL" dirty="0"/>
              <a:t>Klik om de stijl te bewerken</a:t>
            </a:r>
            <a:endParaRPr lang="nl-BE" dirty="0"/>
          </a:p>
        </p:txBody>
      </p:sp>
    </p:spTree>
    <p:extLst>
      <p:ext uri="{BB962C8B-B14F-4D97-AF65-F5344CB8AC3E}">
        <p14:creationId xmlns:p14="http://schemas.microsoft.com/office/powerpoint/2010/main" val="399046843"/>
      </p:ext>
    </p:extLst>
  </p:cSld>
  <p:clrMapOvr>
    <a:masterClrMapping/>
  </p:clrMapOvr>
  <p:transition spd="med">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itel en object">
    <p:spTree>
      <p:nvGrpSpPr>
        <p:cNvPr id="1" name=""/>
        <p:cNvGrpSpPr/>
        <p:nvPr/>
      </p:nvGrpSpPr>
      <p:grpSpPr>
        <a:xfrm>
          <a:off x="0" y="0"/>
          <a:ext cx="0" cy="0"/>
          <a:chOff x="0" y="0"/>
          <a:chExt cx="0" cy="0"/>
        </a:xfrm>
      </p:grpSpPr>
    </p:spTree>
    <p:extLst>
      <p:ext uri="{BB962C8B-B14F-4D97-AF65-F5344CB8AC3E}">
        <p14:creationId xmlns:p14="http://schemas.microsoft.com/office/powerpoint/2010/main" val="3018323030"/>
      </p:ext>
    </p:extLst>
  </p:cSld>
  <p:clrMapOvr>
    <a:masterClrMapping/>
  </p:clrMapOvr>
  <p:transition spd="med">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el en object">
    <p:spTree>
      <p:nvGrpSpPr>
        <p:cNvPr id="1" name=""/>
        <p:cNvGrpSpPr/>
        <p:nvPr/>
      </p:nvGrpSpPr>
      <p:grpSpPr>
        <a:xfrm>
          <a:off x="0" y="0"/>
          <a:ext cx="0" cy="0"/>
          <a:chOff x="0" y="0"/>
          <a:chExt cx="0" cy="0"/>
        </a:xfrm>
      </p:grpSpPr>
      <p:sp>
        <p:nvSpPr>
          <p:cNvPr id="10" name="Tijdelijke aanduiding voor tekst 9"/>
          <p:cNvSpPr>
            <a:spLocks noGrp="1"/>
          </p:cNvSpPr>
          <p:nvPr>
            <p:ph type="body" sz="quarter" idx="10"/>
          </p:nvPr>
        </p:nvSpPr>
        <p:spPr>
          <a:xfrm>
            <a:off x="971600" y="1132184"/>
            <a:ext cx="6913140" cy="3023742"/>
          </a:xfrm>
          <a:prstGeom prst="rect">
            <a:avLst/>
          </a:prstGeom>
        </p:spPr>
        <p:txBody>
          <a:bodyPr/>
          <a:lstStyle>
            <a:lvl1pPr marL="0" indent="0">
              <a:spcBef>
                <a:spcPts val="0"/>
              </a:spcBef>
              <a:spcAft>
                <a:spcPts val="1200"/>
              </a:spcAft>
              <a:buFontTx/>
              <a:buNone/>
              <a:defRPr sz="2400">
                <a:latin typeface="+mj-lt"/>
              </a:defRPr>
            </a:lvl1pPr>
            <a:lvl2pPr marL="0" indent="-285750">
              <a:spcBef>
                <a:spcPts val="0"/>
              </a:spcBef>
              <a:spcAft>
                <a:spcPts val="1200"/>
              </a:spcAft>
              <a:buFont typeface="Arial" panose="020B0604020202020204" pitchFamily="34" charset="0"/>
              <a:buChar char="•"/>
              <a:defRPr sz="1800">
                <a:latin typeface="+mn-lt"/>
              </a:defRPr>
            </a:lvl2pPr>
          </a:lstStyle>
          <a:p>
            <a:pPr lvl="0"/>
            <a:r>
              <a:rPr lang="nl-NL" dirty="0"/>
              <a:t>Klik om de modelstijlen te bewerken</a:t>
            </a:r>
          </a:p>
          <a:p>
            <a:pPr lvl="1"/>
            <a:r>
              <a:rPr lang="nl-NL" dirty="0"/>
              <a:t>Tweede niveau</a:t>
            </a:r>
          </a:p>
          <a:p>
            <a:pPr lvl="0"/>
            <a:r>
              <a:rPr lang="nl-NL" dirty="0"/>
              <a:t>Klik om de modelstijlen te bewerken</a:t>
            </a:r>
          </a:p>
          <a:p>
            <a:pPr lvl="1"/>
            <a:r>
              <a:rPr lang="nl-NL" dirty="0"/>
              <a:t>Tweede niveau</a:t>
            </a:r>
          </a:p>
          <a:p>
            <a:pPr lvl="0"/>
            <a:endParaRPr lang="nl-NL" dirty="0"/>
          </a:p>
        </p:txBody>
      </p:sp>
      <p:sp>
        <p:nvSpPr>
          <p:cNvPr id="14" name="Rechthoek 8"/>
          <p:cNvSpPr/>
          <p:nvPr userDrawn="1"/>
        </p:nvSpPr>
        <p:spPr>
          <a:xfrm>
            <a:off x="0" y="0"/>
            <a:ext cx="3851920" cy="483518"/>
          </a:xfrm>
          <a:custGeom>
            <a:avLst/>
            <a:gdLst>
              <a:gd name="connsiteX0" fmla="*/ 0 w 3419872"/>
              <a:gd name="connsiteY0" fmla="*/ 0 h 483518"/>
              <a:gd name="connsiteX1" fmla="*/ 3419872 w 3419872"/>
              <a:gd name="connsiteY1" fmla="*/ 0 h 483518"/>
              <a:gd name="connsiteX2" fmla="*/ 3419872 w 3419872"/>
              <a:gd name="connsiteY2" fmla="*/ 483518 h 483518"/>
              <a:gd name="connsiteX3" fmla="*/ 0 w 3419872"/>
              <a:gd name="connsiteY3" fmla="*/ 483518 h 483518"/>
              <a:gd name="connsiteX4" fmla="*/ 0 w 3419872"/>
              <a:gd name="connsiteY4" fmla="*/ 0 h 483518"/>
              <a:gd name="connsiteX0" fmla="*/ 0 w 3419872"/>
              <a:gd name="connsiteY0" fmla="*/ 0 h 483518"/>
              <a:gd name="connsiteX1" fmla="*/ 3419872 w 3419872"/>
              <a:gd name="connsiteY1" fmla="*/ 0 h 483518"/>
              <a:gd name="connsiteX2" fmla="*/ 3139136 w 3419872"/>
              <a:gd name="connsiteY2" fmla="*/ 483518 h 483518"/>
              <a:gd name="connsiteX3" fmla="*/ 0 w 3419872"/>
              <a:gd name="connsiteY3" fmla="*/ 483518 h 483518"/>
              <a:gd name="connsiteX4" fmla="*/ 0 w 3419872"/>
              <a:gd name="connsiteY4" fmla="*/ 0 h 4835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19872" h="483518">
                <a:moveTo>
                  <a:pt x="0" y="0"/>
                </a:moveTo>
                <a:lnTo>
                  <a:pt x="3419872" y="0"/>
                </a:lnTo>
                <a:lnTo>
                  <a:pt x="3139136" y="483518"/>
                </a:lnTo>
                <a:lnTo>
                  <a:pt x="0" y="483518"/>
                </a:lnTo>
                <a:lnTo>
                  <a:pt x="0" y="0"/>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rtlCol="0" anchor="ctr"/>
          <a:lstStyle/>
          <a:p>
            <a:endParaRPr lang="nl-BE" dirty="0">
              <a:latin typeface="+mj-lt"/>
            </a:endParaRPr>
          </a:p>
        </p:txBody>
      </p:sp>
      <p:sp>
        <p:nvSpPr>
          <p:cNvPr id="11" name="Titel 17"/>
          <p:cNvSpPr>
            <a:spLocks noGrp="1"/>
          </p:cNvSpPr>
          <p:nvPr>
            <p:ph type="title"/>
          </p:nvPr>
        </p:nvSpPr>
        <p:spPr>
          <a:xfrm>
            <a:off x="0" y="0"/>
            <a:ext cx="3639440" cy="482706"/>
          </a:xfrm>
          <a:prstGeom prst="rect">
            <a:avLst/>
          </a:prstGeom>
        </p:spPr>
        <p:txBody>
          <a:bodyPr lIns="180000" anchor="ctr" anchorCtr="0"/>
          <a:lstStyle>
            <a:lvl1pPr>
              <a:defRPr sz="1600">
                <a:latin typeface="Brooklyn Samuels No5" pitchFamily="50" charset="0"/>
              </a:defRPr>
            </a:lvl1pPr>
          </a:lstStyle>
          <a:p>
            <a:r>
              <a:rPr lang="nl-NL" dirty="0"/>
              <a:t>Klik om de stijl te bewerken</a:t>
            </a:r>
            <a:endParaRPr lang="nl-BE" dirty="0"/>
          </a:p>
        </p:txBody>
      </p:sp>
    </p:spTree>
    <p:extLst>
      <p:ext uri="{BB962C8B-B14F-4D97-AF65-F5344CB8AC3E}">
        <p14:creationId xmlns:p14="http://schemas.microsoft.com/office/powerpoint/2010/main" val="90739981"/>
      </p:ext>
    </p:extLst>
  </p:cSld>
  <p:clrMapOvr>
    <a:masterClrMapping/>
  </p:clrMapOvr>
  <p:transition spd="med">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eldia">
    <p:bg>
      <p:bgPr>
        <a:blipFill dpi="0" rotWithShape="1">
          <a:blip r:embed="rId2">
            <a:lum/>
          </a:blip>
          <a:srcRect/>
          <a:stretch>
            <a:fillRect t="-9000" b="-9000"/>
          </a:stretch>
        </a:blipFill>
        <a:effectLst/>
      </p:bgPr>
    </p:bg>
    <p:spTree>
      <p:nvGrpSpPr>
        <p:cNvPr id="1" name=""/>
        <p:cNvGrpSpPr/>
        <p:nvPr/>
      </p:nvGrpSpPr>
      <p:grpSpPr>
        <a:xfrm>
          <a:off x="0" y="0"/>
          <a:ext cx="0" cy="0"/>
          <a:chOff x="0" y="0"/>
          <a:chExt cx="0" cy="0"/>
        </a:xfrm>
      </p:grpSpPr>
      <p:sp>
        <p:nvSpPr>
          <p:cNvPr id="19" name="Rechthoek 18"/>
          <p:cNvSpPr/>
          <p:nvPr userDrawn="1"/>
        </p:nvSpPr>
        <p:spPr>
          <a:xfrm>
            <a:off x="0" y="4665600"/>
            <a:ext cx="9144000" cy="48351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0000" tIns="0" bIns="0" rtlCol="0" anchor="ctr" anchorCtr="0"/>
          <a:lstStyle/>
          <a:p>
            <a:pPr algn="ctr"/>
            <a:r>
              <a:rPr lang="nl-BE" sz="1400" spc="300" dirty="0">
                <a:solidFill>
                  <a:schemeClr val="accent3">
                    <a:lumMod val="40000"/>
                    <a:lumOff val="60000"/>
                  </a:schemeClr>
                </a:solidFill>
              </a:rPr>
              <a:t>DROMEN KRIJGEN KANSEN</a:t>
            </a:r>
          </a:p>
        </p:txBody>
      </p:sp>
      <p:sp>
        <p:nvSpPr>
          <p:cNvPr id="20" name="Rechthoek 8"/>
          <p:cNvSpPr/>
          <p:nvPr userDrawn="1"/>
        </p:nvSpPr>
        <p:spPr>
          <a:xfrm>
            <a:off x="0" y="0"/>
            <a:ext cx="3851920" cy="483518"/>
          </a:xfrm>
          <a:custGeom>
            <a:avLst/>
            <a:gdLst>
              <a:gd name="connsiteX0" fmla="*/ 0 w 3419872"/>
              <a:gd name="connsiteY0" fmla="*/ 0 h 483518"/>
              <a:gd name="connsiteX1" fmla="*/ 3419872 w 3419872"/>
              <a:gd name="connsiteY1" fmla="*/ 0 h 483518"/>
              <a:gd name="connsiteX2" fmla="*/ 3419872 w 3419872"/>
              <a:gd name="connsiteY2" fmla="*/ 483518 h 483518"/>
              <a:gd name="connsiteX3" fmla="*/ 0 w 3419872"/>
              <a:gd name="connsiteY3" fmla="*/ 483518 h 483518"/>
              <a:gd name="connsiteX4" fmla="*/ 0 w 3419872"/>
              <a:gd name="connsiteY4" fmla="*/ 0 h 483518"/>
              <a:gd name="connsiteX0" fmla="*/ 0 w 3419872"/>
              <a:gd name="connsiteY0" fmla="*/ 0 h 483518"/>
              <a:gd name="connsiteX1" fmla="*/ 3419872 w 3419872"/>
              <a:gd name="connsiteY1" fmla="*/ 0 h 483518"/>
              <a:gd name="connsiteX2" fmla="*/ 3139136 w 3419872"/>
              <a:gd name="connsiteY2" fmla="*/ 483518 h 483518"/>
              <a:gd name="connsiteX3" fmla="*/ 0 w 3419872"/>
              <a:gd name="connsiteY3" fmla="*/ 483518 h 483518"/>
              <a:gd name="connsiteX4" fmla="*/ 0 w 3419872"/>
              <a:gd name="connsiteY4" fmla="*/ 0 h 4835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19872" h="483518">
                <a:moveTo>
                  <a:pt x="0" y="0"/>
                </a:moveTo>
                <a:lnTo>
                  <a:pt x="3419872" y="0"/>
                </a:lnTo>
                <a:lnTo>
                  <a:pt x="3139136" y="483518"/>
                </a:lnTo>
                <a:lnTo>
                  <a:pt x="0" y="483518"/>
                </a:lnTo>
                <a:lnTo>
                  <a:pt x="0" y="0"/>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rtlCol="0" anchor="ctr"/>
          <a:lstStyle/>
          <a:p>
            <a:endParaRPr lang="nl-BE" dirty="0">
              <a:latin typeface="+mj-lt"/>
            </a:endParaRPr>
          </a:p>
        </p:txBody>
      </p:sp>
      <p:pic>
        <p:nvPicPr>
          <p:cNvPr id="21" name="Afbeelding 20"/>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744942" y="785051"/>
            <a:ext cx="1399058" cy="4358449"/>
          </a:xfrm>
          <a:prstGeom prst="rect">
            <a:avLst/>
          </a:prstGeom>
        </p:spPr>
      </p:pic>
      <p:pic>
        <p:nvPicPr>
          <p:cNvPr id="22" name="Afbeelding 21"/>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53570" y="4644000"/>
            <a:ext cx="1331640" cy="491722"/>
          </a:xfrm>
          <a:prstGeom prst="rect">
            <a:avLst/>
          </a:prstGeom>
        </p:spPr>
      </p:pic>
      <p:sp>
        <p:nvSpPr>
          <p:cNvPr id="18" name="Titel 17"/>
          <p:cNvSpPr>
            <a:spLocks noGrp="1"/>
          </p:cNvSpPr>
          <p:nvPr>
            <p:ph type="title"/>
          </p:nvPr>
        </p:nvSpPr>
        <p:spPr>
          <a:xfrm>
            <a:off x="0" y="0"/>
            <a:ext cx="3639440" cy="482706"/>
          </a:xfrm>
          <a:prstGeom prst="rect">
            <a:avLst/>
          </a:prstGeom>
        </p:spPr>
        <p:txBody>
          <a:bodyPr lIns="180000" anchor="ctr" anchorCtr="0"/>
          <a:lstStyle>
            <a:lvl1pPr>
              <a:defRPr sz="1600">
                <a:latin typeface="Brooklyn Samuels No5" pitchFamily="50" charset="0"/>
              </a:defRPr>
            </a:lvl1pPr>
          </a:lstStyle>
          <a:p>
            <a:r>
              <a:rPr lang="nl-NL" dirty="0"/>
              <a:t>Klik om de stijl te bewerken</a:t>
            </a:r>
            <a:endParaRPr lang="nl-BE" dirty="0"/>
          </a:p>
        </p:txBody>
      </p:sp>
    </p:spTree>
    <p:extLst>
      <p:ext uri="{BB962C8B-B14F-4D97-AF65-F5344CB8AC3E}">
        <p14:creationId xmlns:p14="http://schemas.microsoft.com/office/powerpoint/2010/main" val="1644330250"/>
      </p:ext>
    </p:extLst>
  </p:cSld>
  <p:clrMapOvr>
    <a:masterClrMapping/>
  </p:clrMapOvr>
  <p:transition spd="med">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Titel en object">
    <p:spTree>
      <p:nvGrpSpPr>
        <p:cNvPr id="1" name=""/>
        <p:cNvGrpSpPr/>
        <p:nvPr/>
      </p:nvGrpSpPr>
      <p:grpSpPr>
        <a:xfrm>
          <a:off x="0" y="0"/>
          <a:ext cx="0" cy="0"/>
          <a:chOff x="0" y="0"/>
          <a:chExt cx="0" cy="0"/>
        </a:xfrm>
      </p:grpSpPr>
      <p:sp>
        <p:nvSpPr>
          <p:cNvPr id="10" name="Tijdelijke aanduiding voor tekst 9"/>
          <p:cNvSpPr>
            <a:spLocks noGrp="1"/>
          </p:cNvSpPr>
          <p:nvPr>
            <p:ph type="body" sz="quarter" idx="10"/>
          </p:nvPr>
        </p:nvSpPr>
        <p:spPr>
          <a:xfrm>
            <a:off x="971600" y="1132184"/>
            <a:ext cx="6913140" cy="3023742"/>
          </a:xfrm>
          <a:prstGeom prst="rect">
            <a:avLst/>
          </a:prstGeom>
        </p:spPr>
        <p:txBody>
          <a:bodyPr/>
          <a:lstStyle>
            <a:lvl1pPr marL="0" indent="0">
              <a:spcBef>
                <a:spcPts val="0"/>
              </a:spcBef>
              <a:spcAft>
                <a:spcPts val="1200"/>
              </a:spcAft>
              <a:buFontTx/>
              <a:buNone/>
              <a:defRPr sz="2400">
                <a:latin typeface="+mj-lt"/>
              </a:defRPr>
            </a:lvl1pPr>
            <a:lvl2pPr marL="0" indent="-285750">
              <a:spcBef>
                <a:spcPts val="0"/>
              </a:spcBef>
              <a:spcAft>
                <a:spcPts val="1200"/>
              </a:spcAft>
              <a:buFont typeface="Arial" panose="020B0604020202020204" pitchFamily="34" charset="0"/>
              <a:buChar char="•"/>
              <a:defRPr sz="1800">
                <a:latin typeface="+mn-lt"/>
              </a:defRPr>
            </a:lvl2pPr>
          </a:lstStyle>
          <a:p>
            <a:pPr lvl="0"/>
            <a:r>
              <a:rPr lang="nl-NL" dirty="0"/>
              <a:t>Klik om de modelstijlen te bewerken</a:t>
            </a:r>
          </a:p>
          <a:p>
            <a:pPr lvl="1"/>
            <a:r>
              <a:rPr lang="nl-NL" dirty="0"/>
              <a:t>Tweede niveau</a:t>
            </a:r>
          </a:p>
          <a:p>
            <a:pPr lvl="0"/>
            <a:r>
              <a:rPr lang="nl-NL" dirty="0"/>
              <a:t>Klik om de modelstijlen te bewerken</a:t>
            </a:r>
          </a:p>
          <a:p>
            <a:pPr lvl="1"/>
            <a:r>
              <a:rPr lang="nl-NL" dirty="0"/>
              <a:t>Tweede niveau</a:t>
            </a:r>
          </a:p>
          <a:p>
            <a:pPr lvl="0"/>
            <a:endParaRPr lang="nl-NL" dirty="0"/>
          </a:p>
        </p:txBody>
      </p:sp>
      <p:sp>
        <p:nvSpPr>
          <p:cNvPr id="4" name="Rechthoek 8"/>
          <p:cNvSpPr/>
          <p:nvPr userDrawn="1"/>
        </p:nvSpPr>
        <p:spPr>
          <a:xfrm>
            <a:off x="0" y="0"/>
            <a:ext cx="3851920" cy="483518"/>
          </a:xfrm>
          <a:custGeom>
            <a:avLst/>
            <a:gdLst>
              <a:gd name="connsiteX0" fmla="*/ 0 w 3419872"/>
              <a:gd name="connsiteY0" fmla="*/ 0 h 483518"/>
              <a:gd name="connsiteX1" fmla="*/ 3419872 w 3419872"/>
              <a:gd name="connsiteY1" fmla="*/ 0 h 483518"/>
              <a:gd name="connsiteX2" fmla="*/ 3419872 w 3419872"/>
              <a:gd name="connsiteY2" fmla="*/ 483518 h 483518"/>
              <a:gd name="connsiteX3" fmla="*/ 0 w 3419872"/>
              <a:gd name="connsiteY3" fmla="*/ 483518 h 483518"/>
              <a:gd name="connsiteX4" fmla="*/ 0 w 3419872"/>
              <a:gd name="connsiteY4" fmla="*/ 0 h 483518"/>
              <a:gd name="connsiteX0" fmla="*/ 0 w 3419872"/>
              <a:gd name="connsiteY0" fmla="*/ 0 h 483518"/>
              <a:gd name="connsiteX1" fmla="*/ 3419872 w 3419872"/>
              <a:gd name="connsiteY1" fmla="*/ 0 h 483518"/>
              <a:gd name="connsiteX2" fmla="*/ 3139136 w 3419872"/>
              <a:gd name="connsiteY2" fmla="*/ 483518 h 483518"/>
              <a:gd name="connsiteX3" fmla="*/ 0 w 3419872"/>
              <a:gd name="connsiteY3" fmla="*/ 483518 h 483518"/>
              <a:gd name="connsiteX4" fmla="*/ 0 w 3419872"/>
              <a:gd name="connsiteY4" fmla="*/ 0 h 4835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19872" h="483518">
                <a:moveTo>
                  <a:pt x="0" y="0"/>
                </a:moveTo>
                <a:lnTo>
                  <a:pt x="3419872" y="0"/>
                </a:lnTo>
                <a:lnTo>
                  <a:pt x="3139136" y="483518"/>
                </a:lnTo>
                <a:lnTo>
                  <a:pt x="0" y="483518"/>
                </a:lnTo>
                <a:lnTo>
                  <a:pt x="0" y="0"/>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rtlCol="0" anchor="ctr"/>
          <a:lstStyle/>
          <a:p>
            <a:endParaRPr lang="nl-BE" dirty="0">
              <a:latin typeface="+mj-lt"/>
            </a:endParaRPr>
          </a:p>
        </p:txBody>
      </p:sp>
      <p:sp>
        <p:nvSpPr>
          <p:cNvPr id="11" name="Titel 17"/>
          <p:cNvSpPr>
            <a:spLocks noGrp="1"/>
          </p:cNvSpPr>
          <p:nvPr>
            <p:ph type="title"/>
          </p:nvPr>
        </p:nvSpPr>
        <p:spPr>
          <a:xfrm>
            <a:off x="0" y="0"/>
            <a:ext cx="3639440" cy="482706"/>
          </a:xfrm>
          <a:prstGeom prst="rect">
            <a:avLst/>
          </a:prstGeom>
        </p:spPr>
        <p:txBody>
          <a:bodyPr lIns="180000" anchor="ctr" anchorCtr="0"/>
          <a:lstStyle>
            <a:lvl1pPr>
              <a:defRPr sz="1600">
                <a:latin typeface="Brooklyn Samuels No5" pitchFamily="50" charset="0"/>
              </a:defRPr>
            </a:lvl1pPr>
          </a:lstStyle>
          <a:p>
            <a:r>
              <a:rPr lang="nl-NL" dirty="0"/>
              <a:t>Klik om de stijl te bewerken</a:t>
            </a:r>
            <a:endParaRPr lang="nl-BE" dirty="0"/>
          </a:p>
        </p:txBody>
      </p:sp>
    </p:spTree>
    <p:extLst>
      <p:ext uri="{BB962C8B-B14F-4D97-AF65-F5344CB8AC3E}">
        <p14:creationId xmlns:p14="http://schemas.microsoft.com/office/powerpoint/2010/main" val="871970906"/>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fade">
                                      <p:cBhvr>
                                        <p:cTn id="7" dur="1000"/>
                                        <p:tgtEl>
                                          <p:spTgt spid="10">
                                            <p:txEl>
                                              <p:pRg st="0" end="0"/>
                                            </p:txEl>
                                          </p:spTgt>
                                        </p:tgtEl>
                                      </p:cBhvr>
                                    </p:animEffect>
                                    <p:anim calcmode="lin" valueType="num">
                                      <p:cBhvr>
                                        <p:cTn id="8" dur="1000" fill="hold"/>
                                        <p:tgtEl>
                                          <p:spTgt spid="10">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10">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0">
                                            <p:txEl>
                                              <p:pRg st="1" end="1"/>
                                            </p:txEl>
                                          </p:spTgt>
                                        </p:tgtEl>
                                        <p:attrNameLst>
                                          <p:attrName>style.visibility</p:attrName>
                                        </p:attrNameLst>
                                      </p:cBhvr>
                                      <p:to>
                                        <p:strVal val="visible"/>
                                      </p:to>
                                    </p:set>
                                    <p:animEffect transition="in" filter="fade">
                                      <p:cBhvr>
                                        <p:cTn id="14" dur="1000"/>
                                        <p:tgtEl>
                                          <p:spTgt spid="10">
                                            <p:txEl>
                                              <p:pRg st="1" end="1"/>
                                            </p:txEl>
                                          </p:spTgt>
                                        </p:tgtEl>
                                      </p:cBhvr>
                                    </p:animEffect>
                                    <p:anim calcmode="lin" valueType="num">
                                      <p:cBhvr>
                                        <p:cTn id="15" dur="1000" fill="hold"/>
                                        <p:tgtEl>
                                          <p:spTgt spid="10">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10">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0">
                                            <p:txEl>
                                              <p:pRg st="2" end="2"/>
                                            </p:txEl>
                                          </p:spTgt>
                                        </p:tgtEl>
                                        <p:attrNameLst>
                                          <p:attrName>style.visibility</p:attrName>
                                        </p:attrNameLst>
                                      </p:cBhvr>
                                      <p:to>
                                        <p:strVal val="visible"/>
                                      </p:to>
                                    </p:set>
                                    <p:animEffect transition="in" filter="fade">
                                      <p:cBhvr>
                                        <p:cTn id="21" dur="1000"/>
                                        <p:tgtEl>
                                          <p:spTgt spid="10">
                                            <p:txEl>
                                              <p:pRg st="2" end="2"/>
                                            </p:txEl>
                                          </p:spTgt>
                                        </p:tgtEl>
                                      </p:cBhvr>
                                    </p:animEffect>
                                    <p:anim calcmode="lin" valueType="num">
                                      <p:cBhvr>
                                        <p:cTn id="22" dur="1000" fill="hold"/>
                                        <p:tgtEl>
                                          <p:spTgt spid="10">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10">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0">
                                            <p:txEl>
                                              <p:pRg st="3" end="3"/>
                                            </p:txEl>
                                          </p:spTgt>
                                        </p:tgtEl>
                                        <p:attrNameLst>
                                          <p:attrName>style.visibility</p:attrName>
                                        </p:attrNameLst>
                                      </p:cBhvr>
                                      <p:to>
                                        <p:strVal val="visible"/>
                                      </p:to>
                                    </p:set>
                                    <p:animEffect transition="in" filter="fade">
                                      <p:cBhvr>
                                        <p:cTn id="28" dur="1000"/>
                                        <p:tgtEl>
                                          <p:spTgt spid="10">
                                            <p:txEl>
                                              <p:pRg st="3" end="3"/>
                                            </p:txEl>
                                          </p:spTgt>
                                        </p:tgtEl>
                                      </p:cBhvr>
                                    </p:animEffect>
                                    <p:anim calcmode="lin" valueType="num">
                                      <p:cBhvr>
                                        <p:cTn id="29" dur="1000" fill="hold"/>
                                        <p:tgtEl>
                                          <p:spTgt spid="10">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10">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uild="p" bldLvl="2">
        <p:tmplLst>
          <p:tmpl lvl="1">
            <p:tnLst>
              <p:par>
                <p:cTn presetID="42" presetClass="entr" presetSubtype="0" fill="hold" nodeType="clickEffect">
                  <p:stCondLst>
                    <p:cond delay="0"/>
                  </p:stCondLst>
                  <p:childTnLst>
                    <p:set>
                      <p:cBhvr>
                        <p:cTn dur="1" fill="hold">
                          <p:stCondLst>
                            <p:cond delay="0"/>
                          </p:stCondLst>
                        </p:cTn>
                        <p:tgtEl>
                          <p:spTgt spid="10"/>
                        </p:tgtEl>
                        <p:attrNameLst>
                          <p:attrName>style.visibility</p:attrName>
                        </p:attrNameLst>
                      </p:cBhvr>
                      <p:to>
                        <p:strVal val="visible"/>
                      </p:to>
                    </p:set>
                    <p:animEffect transition="in" filter="fade">
                      <p:cBhvr>
                        <p:cTn dur="1000"/>
                        <p:tgtEl>
                          <p:spTgt spid="10"/>
                        </p:tgtEl>
                      </p:cBhvr>
                    </p:animEffect>
                    <p:anim calcmode="lin" valueType="num">
                      <p:cBhvr>
                        <p:cTn dur="1000" fill="hold"/>
                        <p:tgtEl>
                          <p:spTgt spid="10"/>
                        </p:tgtEl>
                        <p:attrNameLst>
                          <p:attrName>ppt_x</p:attrName>
                        </p:attrNameLst>
                      </p:cBhvr>
                      <p:tavLst>
                        <p:tav tm="0">
                          <p:val>
                            <p:strVal val="#ppt_x"/>
                          </p:val>
                        </p:tav>
                        <p:tav tm="100000">
                          <p:val>
                            <p:strVal val="#ppt_x"/>
                          </p:val>
                        </p:tav>
                      </p:tavLst>
                    </p:anim>
                    <p:anim calcmode="lin" valueType="num">
                      <p:cBhvr>
                        <p:cTn dur="1000" fill="hold"/>
                        <p:tgtEl>
                          <p:spTgt spid="10"/>
                        </p:tgtEl>
                        <p:attrNameLst>
                          <p:attrName>ppt_y</p:attrName>
                        </p:attrNameLst>
                      </p:cBhvr>
                      <p:tavLst>
                        <p:tav tm="0">
                          <p:val>
                            <p:strVal val="#ppt_y+.1"/>
                          </p:val>
                        </p:tav>
                        <p:tav tm="100000">
                          <p:val>
                            <p:strVal val="#ppt_y"/>
                          </p:val>
                        </p:tav>
                      </p:tavLst>
                    </p:anim>
                  </p:childTnLst>
                </p:cTn>
              </p:par>
            </p:tnLst>
          </p:tmpl>
          <p:tmpl lvl="2">
            <p:tnLst>
              <p:par>
                <p:cTn presetID="42" presetClass="entr" presetSubtype="0" fill="hold" nodeType="clickEffect">
                  <p:stCondLst>
                    <p:cond delay="0"/>
                  </p:stCondLst>
                  <p:childTnLst>
                    <p:set>
                      <p:cBhvr>
                        <p:cTn dur="1" fill="hold">
                          <p:stCondLst>
                            <p:cond delay="0"/>
                          </p:stCondLst>
                        </p:cTn>
                        <p:tgtEl>
                          <p:spTgt spid="10"/>
                        </p:tgtEl>
                        <p:attrNameLst>
                          <p:attrName>style.visibility</p:attrName>
                        </p:attrNameLst>
                      </p:cBhvr>
                      <p:to>
                        <p:strVal val="visible"/>
                      </p:to>
                    </p:set>
                    <p:animEffect transition="in" filter="fade">
                      <p:cBhvr>
                        <p:cTn dur="1000"/>
                        <p:tgtEl>
                          <p:spTgt spid="10"/>
                        </p:tgtEl>
                      </p:cBhvr>
                    </p:animEffect>
                    <p:anim calcmode="lin" valueType="num">
                      <p:cBhvr>
                        <p:cTn dur="1000" fill="hold"/>
                        <p:tgtEl>
                          <p:spTgt spid="10"/>
                        </p:tgtEl>
                        <p:attrNameLst>
                          <p:attrName>ppt_x</p:attrName>
                        </p:attrNameLst>
                      </p:cBhvr>
                      <p:tavLst>
                        <p:tav tm="0">
                          <p:val>
                            <p:strVal val="#ppt_x"/>
                          </p:val>
                        </p:tav>
                        <p:tav tm="100000">
                          <p:val>
                            <p:strVal val="#ppt_x"/>
                          </p:val>
                        </p:tav>
                      </p:tavLst>
                    </p:anim>
                    <p:anim calcmode="lin" valueType="num">
                      <p:cBhvr>
                        <p:cTn dur="1000" fill="hold"/>
                        <p:tgtEl>
                          <p:spTgt spid="10"/>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_Titeldia">
    <p:bg>
      <p:bgPr>
        <a:blipFill dpi="0" rotWithShape="1">
          <a:blip r:embed="rId2">
            <a:lum/>
          </a:blip>
          <a:srcRect/>
          <a:stretch>
            <a:fillRect t="-9000" b="-9000"/>
          </a:stretch>
        </a:blipFill>
        <a:effectLst/>
      </p:bgPr>
    </p:bg>
    <p:spTree>
      <p:nvGrpSpPr>
        <p:cNvPr id="1" name=""/>
        <p:cNvGrpSpPr/>
        <p:nvPr/>
      </p:nvGrpSpPr>
      <p:grpSpPr>
        <a:xfrm>
          <a:off x="0" y="0"/>
          <a:ext cx="0" cy="0"/>
          <a:chOff x="0" y="0"/>
          <a:chExt cx="0" cy="0"/>
        </a:xfrm>
      </p:grpSpPr>
      <p:sp>
        <p:nvSpPr>
          <p:cNvPr id="19" name="Rechthoek 18"/>
          <p:cNvSpPr/>
          <p:nvPr userDrawn="1"/>
        </p:nvSpPr>
        <p:spPr>
          <a:xfrm>
            <a:off x="0" y="4665600"/>
            <a:ext cx="9144000" cy="48351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0000" tIns="0" bIns="0" rtlCol="0" anchor="ctr" anchorCtr="0"/>
          <a:lstStyle/>
          <a:p>
            <a:pPr algn="ctr"/>
            <a:r>
              <a:rPr lang="nl-BE" sz="1400" spc="300" dirty="0">
                <a:solidFill>
                  <a:schemeClr val="accent3">
                    <a:lumMod val="40000"/>
                    <a:lumOff val="60000"/>
                  </a:schemeClr>
                </a:solidFill>
              </a:rPr>
              <a:t>DROMEN KRIJGEN KANSEN</a:t>
            </a:r>
          </a:p>
        </p:txBody>
      </p:sp>
      <p:sp>
        <p:nvSpPr>
          <p:cNvPr id="20" name="Rechthoek 8"/>
          <p:cNvSpPr/>
          <p:nvPr userDrawn="1"/>
        </p:nvSpPr>
        <p:spPr>
          <a:xfrm>
            <a:off x="0" y="0"/>
            <a:ext cx="3851920" cy="483518"/>
          </a:xfrm>
          <a:custGeom>
            <a:avLst/>
            <a:gdLst>
              <a:gd name="connsiteX0" fmla="*/ 0 w 3419872"/>
              <a:gd name="connsiteY0" fmla="*/ 0 h 483518"/>
              <a:gd name="connsiteX1" fmla="*/ 3419872 w 3419872"/>
              <a:gd name="connsiteY1" fmla="*/ 0 h 483518"/>
              <a:gd name="connsiteX2" fmla="*/ 3419872 w 3419872"/>
              <a:gd name="connsiteY2" fmla="*/ 483518 h 483518"/>
              <a:gd name="connsiteX3" fmla="*/ 0 w 3419872"/>
              <a:gd name="connsiteY3" fmla="*/ 483518 h 483518"/>
              <a:gd name="connsiteX4" fmla="*/ 0 w 3419872"/>
              <a:gd name="connsiteY4" fmla="*/ 0 h 483518"/>
              <a:gd name="connsiteX0" fmla="*/ 0 w 3419872"/>
              <a:gd name="connsiteY0" fmla="*/ 0 h 483518"/>
              <a:gd name="connsiteX1" fmla="*/ 3419872 w 3419872"/>
              <a:gd name="connsiteY1" fmla="*/ 0 h 483518"/>
              <a:gd name="connsiteX2" fmla="*/ 3139136 w 3419872"/>
              <a:gd name="connsiteY2" fmla="*/ 483518 h 483518"/>
              <a:gd name="connsiteX3" fmla="*/ 0 w 3419872"/>
              <a:gd name="connsiteY3" fmla="*/ 483518 h 483518"/>
              <a:gd name="connsiteX4" fmla="*/ 0 w 3419872"/>
              <a:gd name="connsiteY4" fmla="*/ 0 h 4835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19872" h="483518">
                <a:moveTo>
                  <a:pt x="0" y="0"/>
                </a:moveTo>
                <a:lnTo>
                  <a:pt x="3419872" y="0"/>
                </a:lnTo>
                <a:lnTo>
                  <a:pt x="3139136" y="483518"/>
                </a:lnTo>
                <a:lnTo>
                  <a:pt x="0" y="483518"/>
                </a:lnTo>
                <a:lnTo>
                  <a:pt x="0"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rtlCol="0" anchor="ctr"/>
          <a:lstStyle/>
          <a:p>
            <a:endParaRPr lang="nl-BE" dirty="0">
              <a:latin typeface="+mj-lt"/>
            </a:endParaRPr>
          </a:p>
        </p:txBody>
      </p:sp>
      <p:pic>
        <p:nvPicPr>
          <p:cNvPr id="21" name="Afbeelding 20"/>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744942" y="785051"/>
            <a:ext cx="1399058" cy="4358449"/>
          </a:xfrm>
          <a:prstGeom prst="rect">
            <a:avLst/>
          </a:prstGeom>
        </p:spPr>
      </p:pic>
      <p:pic>
        <p:nvPicPr>
          <p:cNvPr id="22" name="Afbeelding 21"/>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53570" y="4644000"/>
            <a:ext cx="1331640" cy="491722"/>
          </a:xfrm>
          <a:prstGeom prst="rect">
            <a:avLst/>
          </a:prstGeom>
        </p:spPr>
      </p:pic>
      <p:sp>
        <p:nvSpPr>
          <p:cNvPr id="18" name="Titel 17"/>
          <p:cNvSpPr>
            <a:spLocks noGrp="1"/>
          </p:cNvSpPr>
          <p:nvPr>
            <p:ph type="title"/>
          </p:nvPr>
        </p:nvSpPr>
        <p:spPr>
          <a:xfrm>
            <a:off x="0" y="0"/>
            <a:ext cx="3639440" cy="482706"/>
          </a:xfrm>
          <a:prstGeom prst="rect">
            <a:avLst/>
          </a:prstGeom>
        </p:spPr>
        <p:txBody>
          <a:bodyPr lIns="180000" anchor="ctr" anchorCtr="0"/>
          <a:lstStyle>
            <a:lvl1pPr>
              <a:defRPr sz="1600">
                <a:latin typeface="Brooklyn Samuels No5" pitchFamily="50" charset="0"/>
              </a:defRPr>
            </a:lvl1pPr>
          </a:lstStyle>
          <a:p>
            <a:r>
              <a:rPr lang="nl-NL" dirty="0"/>
              <a:t>Klik om de stijl te bewerken</a:t>
            </a:r>
            <a:endParaRPr lang="nl-BE" dirty="0"/>
          </a:p>
        </p:txBody>
      </p:sp>
    </p:spTree>
    <p:extLst>
      <p:ext uri="{BB962C8B-B14F-4D97-AF65-F5344CB8AC3E}">
        <p14:creationId xmlns:p14="http://schemas.microsoft.com/office/powerpoint/2010/main" val="4086912731"/>
      </p:ext>
    </p:extLst>
  </p:cSld>
  <p:clrMapOvr>
    <a:masterClrMapping/>
  </p:clrMapOvr>
  <p:transition spd="med">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Titel en object">
    <p:spTree>
      <p:nvGrpSpPr>
        <p:cNvPr id="1" name=""/>
        <p:cNvGrpSpPr/>
        <p:nvPr/>
      </p:nvGrpSpPr>
      <p:grpSpPr>
        <a:xfrm>
          <a:off x="0" y="0"/>
          <a:ext cx="0" cy="0"/>
          <a:chOff x="0" y="0"/>
          <a:chExt cx="0" cy="0"/>
        </a:xfrm>
      </p:grpSpPr>
      <p:sp>
        <p:nvSpPr>
          <p:cNvPr id="10" name="Tijdelijke aanduiding voor tekst 9"/>
          <p:cNvSpPr>
            <a:spLocks noGrp="1"/>
          </p:cNvSpPr>
          <p:nvPr>
            <p:ph type="body" sz="quarter" idx="10"/>
          </p:nvPr>
        </p:nvSpPr>
        <p:spPr>
          <a:xfrm>
            <a:off x="971600" y="1132184"/>
            <a:ext cx="6913140" cy="3023742"/>
          </a:xfrm>
          <a:prstGeom prst="rect">
            <a:avLst/>
          </a:prstGeom>
        </p:spPr>
        <p:txBody>
          <a:bodyPr/>
          <a:lstStyle>
            <a:lvl1pPr marL="0" indent="0">
              <a:spcBef>
                <a:spcPts val="0"/>
              </a:spcBef>
              <a:spcAft>
                <a:spcPts val="1200"/>
              </a:spcAft>
              <a:buFontTx/>
              <a:buNone/>
              <a:defRPr sz="2400">
                <a:latin typeface="+mj-lt"/>
              </a:defRPr>
            </a:lvl1pPr>
            <a:lvl2pPr marL="0" indent="-285750">
              <a:spcBef>
                <a:spcPts val="0"/>
              </a:spcBef>
              <a:spcAft>
                <a:spcPts val="1200"/>
              </a:spcAft>
              <a:buFont typeface="Arial" panose="020B0604020202020204" pitchFamily="34" charset="0"/>
              <a:buChar char="•"/>
              <a:defRPr sz="1800">
                <a:latin typeface="+mn-lt"/>
              </a:defRPr>
            </a:lvl2pPr>
          </a:lstStyle>
          <a:p>
            <a:pPr lvl="0"/>
            <a:r>
              <a:rPr lang="nl-NL" dirty="0"/>
              <a:t>Klik om de modelstijlen te bewerken</a:t>
            </a:r>
          </a:p>
          <a:p>
            <a:pPr lvl="1"/>
            <a:r>
              <a:rPr lang="nl-NL" dirty="0"/>
              <a:t>Tweede niveau</a:t>
            </a:r>
          </a:p>
          <a:p>
            <a:pPr lvl="0"/>
            <a:r>
              <a:rPr lang="nl-NL" dirty="0"/>
              <a:t>Klik om de modelstijlen te bewerken</a:t>
            </a:r>
          </a:p>
          <a:p>
            <a:pPr lvl="1"/>
            <a:r>
              <a:rPr lang="nl-NL" dirty="0"/>
              <a:t>Tweede niveau</a:t>
            </a:r>
          </a:p>
          <a:p>
            <a:pPr lvl="0"/>
            <a:endParaRPr lang="nl-NL" dirty="0"/>
          </a:p>
        </p:txBody>
      </p:sp>
      <p:sp>
        <p:nvSpPr>
          <p:cNvPr id="4" name="Rechthoek 8"/>
          <p:cNvSpPr/>
          <p:nvPr userDrawn="1"/>
        </p:nvSpPr>
        <p:spPr>
          <a:xfrm>
            <a:off x="0" y="0"/>
            <a:ext cx="3851920" cy="483518"/>
          </a:xfrm>
          <a:custGeom>
            <a:avLst/>
            <a:gdLst>
              <a:gd name="connsiteX0" fmla="*/ 0 w 3419872"/>
              <a:gd name="connsiteY0" fmla="*/ 0 h 483518"/>
              <a:gd name="connsiteX1" fmla="*/ 3419872 w 3419872"/>
              <a:gd name="connsiteY1" fmla="*/ 0 h 483518"/>
              <a:gd name="connsiteX2" fmla="*/ 3419872 w 3419872"/>
              <a:gd name="connsiteY2" fmla="*/ 483518 h 483518"/>
              <a:gd name="connsiteX3" fmla="*/ 0 w 3419872"/>
              <a:gd name="connsiteY3" fmla="*/ 483518 h 483518"/>
              <a:gd name="connsiteX4" fmla="*/ 0 w 3419872"/>
              <a:gd name="connsiteY4" fmla="*/ 0 h 483518"/>
              <a:gd name="connsiteX0" fmla="*/ 0 w 3419872"/>
              <a:gd name="connsiteY0" fmla="*/ 0 h 483518"/>
              <a:gd name="connsiteX1" fmla="*/ 3419872 w 3419872"/>
              <a:gd name="connsiteY1" fmla="*/ 0 h 483518"/>
              <a:gd name="connsiteX2" fmla="*/ 3139136 w 3419872"/>
              <a:gd name="connsiteY2" fmla="*/ 483518 h 483518"/>
              <a:gd name="connsiteX3" fmla="*/ 0 w 3419872"/>
              <a:gd name="connsiteY3" fmla="*/ 483518 h 483518"/>
              <a:gd name="connsiteX4" fmla="*/ 0 w 3419872"/>
              <a:gd name="connsiteY4" fmla="*/ 0 h 4835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19872" h="483518">
                <a:moveTo>
                  <a:pt x="0" y="0"/>
                </a:moveTo>
                <a:lnTo>
                  <a:pt x="3419872" y="0"/>
                </a:lnTo>
                <a:lnTo>
                  <a:pt x="3139136" y="483518"/>
                </a:lnTo>
                <a:lnTo>
                  <a:pt x="0" y="483518"/>
                </a:lnTo>
                <a:lnTo>
                  <a:pt x="0"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rtlCol="0" anchor="ctr"/>
          <a:lstStyle/>
          <a:p>
            <a:endParaRPr lang="nl-BE" dirty="0">
              <a:latin typeface="+mj-lt"/>
            </a:endParaRPr>
          </a:p>
        </p:txBody>
      </p:sp>
      <p:sp>
        <p:nvSpPr>
          <p:cNvPr id="11" name="Titel 17"/>
          <p:cNvSpPr>
            <a:spLocks noGrp="1"/>
          </p:cNvSpPr>
          <p:nvPr>
            <p:ph type="title"/>
          </p:nvPr>
        </p:nvSpPr>
        <p:spPr>
          <a:xfrm>
            <a:off x="0" y="0"/>
            <a:ext cx="3639440" cy="482706"/>
          </a:xfrm>
          <a:prstGeom prst="rect">
            <a:avLst/>
          </a:prstGeom>
        </p:spPr>
        <p:txBody>
          <a:bodyPr lIns="180000" anchor="ctr" anchorCtr="0"/>
          <a:lstStyle>
            <a:lvl1pPr>
              <a:defRPr sz="1600">
                <a:latin typeface="Brooklyn Samuels No5" pitchFamily="50" charset="0"/>
              </a:defRPr>
            </a:lvl1pPr>
          </a:lstStyle>
          <a:p>
            <a:r>
              <a:rPr lang="nl-NL" dirty="0"/>
              <a:t>Klik om de stijl te bewerken</a:t>
            </a:r>
            <a:endParaRPr lang="nl-BE" dirty="0"/>
          </a:p>
        </p:txBody>
      </p:sp>
    </p:spTree>
    <p:extLst>
      <p:ext uri="{BB962C8B-B14F-4D97-AF65-F5344CB8AC3E}">
        <p14:creationId xmlns:p14="http://schemas.microsoft.com/office/powerpoint/2010/main" val="1322473082"/>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fade">
                                      <p:cBhvr>
                                        <p:cTn id="7" dur="1000"/>
                                        <p:tgtEl>
                                          <p:spTgt spid="10">
                                            <p:txEl>
                                              <p:pRg st="0" end="0"/>
                                            </p:txEl>
                                          </p:spTgt>
                                        </p:tgtEl>
                                      </p:cBhvr>
                                    </p:animEffect>
                                    <p:anim calcmode="lin" valueType="num">
                                      <p:cBhvr>
                                        <p:cTn id="8" dur="1000" fill="hold"/>
                                        <p:tgtEl>
                                          <p:spTgt spid="10">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10">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0">
                                            <p:txEl>
                                              <p:pRg st="1" end="1"/>
                                            </p:txEl>
                                          </p:spTgt>
                                        </p:tgtEl>
                                        <p:attrNameLst>
                                          <p:attrName>style.visibility</p:attrName>
                                        </p:attrNameLst>
                                      </p:cBhvr>
                                      <p:to>
                                        <p:strVal val="visible"/>
                                      </p:to>
                                    </p:set>
                                    <p:animEffect transition="in" filter="fade">
                                      <p:cBhvr>
                                        <p:cTn id="14" dur="1000"/>
                                        <p:tgtEl>
                                          <p:spTgt spid="10">
                                            <p:txEl>
                                              <p:pRg st="1" end="1"/>
                                            </p:txEl>
                                          </p:spTgt>
                                        </p:tgtEl>
                                      </p:cBhvr>
                                    </p:animEffect>
                                    <p:anim calcmode="lin" valueType="num">
                                      <p:cBhvr>
                                        <p:cTn id="15" dur="1000" fill="hold"/>
                                        <p:tgtEl>
                                          <p:spTgt spid="10">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10">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0">
                                            <p:txEl>
                                              <p:pRg st="2" end="2"/>
                                            </p:txEl>
                                          </p:spTgt>
                                        </p:tgtEl>
                                        <p:attrNameLst>
                                          <p:attrName>style.visibility</p:attrName>
                                        </p:attrNameLst>
                                      </p:cBhvr>
                                      <p:to>
                                        <p:strVal val="visible"/>
                                      </p:to>
                                    </p:set>
                                    <p:animEffect transition="in" filter="fade">
                                      <p:cBhvr>
                                        <p:cTn id="21" dur="1000"/>
                                        <p:tgtEl>
                                          <p:spTgt spid="10">
                                            <p:txEl>
                                              <p:pRg st="2" end="2"/>
                                            </p:txEl>
                                          </p:spTgt>
                                        </p:tgtEl>
                                      </p:cBhvr>
                                    </p:animEffect>
                                    <p:anim calcmode="lin" valueType="num">
                                      <p:cBhvr>
                                        <p:cTn id="22" dur="1000" fill="hold"/>
                                        <p:tgtEl>
                                          <p:spTgt spid="10">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10">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0">
                                            <p:txEl>
                                              <p:pRg st="3" end="3"/>
                                            </p:txEl>
                                          </p:spTgt>
                                        </p:tgtEl>
                                        <p:attrNameLst>
                                          <p:attrName>style.visibility</p:attrName>
                                        </p:attrNameLst>
                                      </p:cBhvr>
                                      <p:to>
                                        <p:strVal val="visible"/>
                                      </p:to>
                                    </p:set>
                                    <p:animEffect transition="in" filter="fade">
                                      <p:cBhvr>
                                        <p:cTn id="28" dur="1000"/>
                                        <p:tgtEl>
                                          <p:spTgt spid="10">
                                            <p:txEl>
                                              <p:pRg st="3" end="3"/>
                                            </p:txEl>
                                          </p:spTgt>
                                        </p:tgtEl>
                                      </p:cBhvr>
                                    </p:animEffect>
                                    <p:anim calcmode="lin" valueType="num">
                                      <p:cBhvr>
                                        <p:cTn id="29" dur="1000" fill="hold"/>
                                        <p:tgtEl>
                                          <p:spTgt spid="10">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10">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uild="p" bldLvl="2">
        <p:tmplLst>
          <p:tmpl lvl="1">
            <p:tnLst>
              <p:par>
                <p:cTn presetID="42" presetClass="entr" presetSubtype="0" fill="hold" nodeType="clickEffect">
                  <p:stCondLst>
                    <p:cond delay="0"/>
                  </p:stCondLst>
                  <p:childTnLst>
                    <p:set>
                      <p:cBhvr>
                        <p:cTn dur="1" fill="hold">
                          <p:stCondLst>
                            <p:cond delay="0"/>
                          </p:stCondLst>
                        </p:cTn>
                        <p:tgtEl>
                          <p:spTgt spid="10"/>
                        </p:tgtEl>
                        <p:attrNameLst>
                          <p:attrName>style.visibility</p:attrName>
                        </p:attrNameLst>
                      </p:cBhvr>
                      <p:to>
                        <p:strVal val="visible"/>
                      </p:to>
                    </p:set>
                    <p:animEffect transition="in" filter="fade">
                      <p:cBhvr>
                        <p:cTn dur="1000"/>
                        <p:tgtEl>
                          <p:spTgt spid="10"/>
                        </p:tgtEl>
                      </p:cBhvr>
                    </p:animEffect>
                    <p:anim calcmode="lin" valueType="num">
                      <p:cBhvr>
                        <p:cTn dur="1000" fill="hold"/>
                        <p:tgtEl>
                          <p:spTgt spid="10"/>
                        </p:tgtEl>
                        <p:attrNameLst>
                          <p:attrName>ppt_x</p:attrName>
                        </p:attrNameLst>
                      </p:cBhvr>
                      <p:tavLst>
                        <p:tav tm="0">
                          <p:val>
                            <p:strVal val="#ppt_x"/>
                          </p:val>
                        </p:tav>
                        <p:tav tm="100000">
                          <p:val>
                            <p:strVal val="#ppt_x"/>
                          </p:val>
                        </p:tav>
                      </p:tavLst>
                    </p:anim>
                    <p:anim calcmode="lin" valueType="num">
                      <p:cBhvr>
                        <p:cTn dur="1000" fill="hold"/>
                        <p:tgtEl>
                          <p:spTgt spid="10"/>
                        </p:tgtEl>
                        <p:attrNameLst>
                          <p:attrName>ppt_y</p:attrName>
                        </p:attrNameLst>
                      </p:cBhvr>
                      <p:tavLst>
                        <p:tav tm="0">
                          <p:val>
                            <p:strVal val="#ppt_y+.1"/>
                          </p:val>
                        </p:tav>
                        <p:tav tm="100000">
                          <p:val>
                            <p:strVal val="#ppt_y"/>
                          </p:val>
                        </p:tav>
                      </p:tavLst>
                    </p:anim>
                  </p:childTnLst>
                </p:cTn>
              </p:par>
            </p:tnLst>
          </p:tmpl>
          <p:tmpl lvl="2">
            <p:tnLst>
              <p:par>
                <p:cTn presetID="42" presetClass="entr" presetSubtype="0" fill="hold" nodeType="clickEffect">
                  <p:stCondLst>
                    <p:cond delay="0"/>
                  </p:stCondLst>
                  <p:childTnLst>
                    <p:set>
                      <p:cBhvr>
                        <p:cTn dur="1" fill="hold">
                          <p:stCondLst>
                            <p:cond delay="0"/>
                          </p:stCondLst>
                        </p:cTn>
                        <p:tgtEl>
                          <p:spTgt spid="10"/>
                        </p:tgtEl>
                        <p:attrNameLst>
                          <p:attrName>style.visibility</p:attrName>
                        </p:attrNameLst>
                      </p:cBhvr>
                      <p:to>
                        <p:strVal val="visible"/>
                      </p:to>
                    </p:set>
                    <p:animEffect transition="in" filter="fade">
                      <p:cBhvr>
                        <p:cTn dur="1000"/>
                        <p:tgtEl>
                          <p:spTgt spid="10"/>
                        </p:tgtEl>
                      </p:cBhvr>
                    </p:animEffect>
                    <p:anim calcmode="lin" valueType="num">
                      <p:cBhvr>
                        <p:cTn dur="1000" fill="hold"/>
                        <p:tgtEl>
                          <p:spTgt spid="10"/>
                        </p:tgtEl>
                        <p:attrNameLst>
                          <p:attrName>ppt_x</p:attrName>
                        </p:attrNameLst>
                      </p:cBhvr>
                      <p:tavLst>
                        <p:tav tm="0">
                          <p:val>
                            <p:strVal val="#ppt_x"/>
                          </p:val>
                        </p:tav>
                        <p:tav tm="100000">
                          <p:val>
                            <p:strVal val="#ppt_x"/>
                          </p:val>
                        </p:tav>
                      </p:tavLst>
                    </p:anim>
                    <p:anim calcmode="lin" valueType="num">
                      <p:cBhvr>
                        <p:cTn dur="1000" fill="hold"/>
                        <p:tgtEl>
                          <p:spTgt spid="10"/>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Titeldia">
    <p:bg>
      <p:bgPr>
        <a:blipFill dpi="0" rotWithShape="1">
          <a:blip r:embed="rId2">
            <a:lum/>
          </a:blip>
          <a:srcRect/>
          <a:stretch>
            <a:fillRect t="-9000" b="-9000"/>
          </a:stretch>
        </a:blipFill>
        <a:effectLst/>
      </p:bgPr>
    </p:bg>
    <p:spTree>
      <p:nvGrpSpPr>
        <p:cNvPr id="1" name=""/>
        <p:cNvGrpSpPr/>
        <p:nvPr/>
      </p:nvGrpSpPr>
      <p:grpSpPr>
        <a:xfrm>
          <a:off x="0" y="0"/>
          <a:ext cx="0" cy="0"/>
          <a:chOff x="0" y="0"/>
          <a:chExt cx="0" cy="0"/>
        </a:xfrm>
      </p:grpSpPr>
      <p:sp>
        <p:nvSpPr>
          <p:cNvPr id="19" name="Rechthoek 18"/>
          <p:cNvSpPr/>
          <p:nvPr userDrawn="1"/>
        </p:nvSpPr>
        <p:spPr>
          <a:xfrm>
            <a:off x="0" y="4665600"/>
            <a:ext cx="9144000" cy="48351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0000" tIns="0" bIns="0" rtlCol="0" anchor="ctr" anchorCtr="0"/>
          <a:lstStyle/>
          <a:p>
            <a:pPr algn="ctr"/>
            <a:r>
              <a:rPr lang="nl-BE" sz="1400" spc="300" dirty="0">
                <a:solidFill>
                  <a:schemeClr val="accent3">
                    <a:lumMod val="40000"/>
                    <a:lumOff val="60000"/>
                  </a:schemeClr>
                </a:solidFill>
              </a:rPr>
              <a:t>DROMEN KRIJGEN KANSEN</a:t>
            </a:r>
          </a:p>
        </p:txBody>
      </p:sp>
      <p:sp>
        <p:nvSpPr>
          <p:cNvPr id="20" name="Rechthoek 8"/>
          <p:cNvSpPr/>
          <p:nvPr userDrawn="1"/>
        </p:nvSpPr>
        <p:spPr>
          <a:xfrm>
            <a:off x="0" y="0"/>
            <a:ext cx="3851920" cy="483518"/>
          </a:xfrm>
          <a:custGeom>
            <a:avLst/>
            <a:gdLst>
              <a:gd name="connsiteX0" fmla="*/ 0 w 3419872"/>
              <a:gd name="connsiteY0" fmla="*/ 0 h 483518"/>
              <a:gd name="connsiteX1" fmla="*/ 3419872 w 3419872"/>
              <a:gd name="connsiteY1" fmla="*/ 0 h 483518"/>
              <a:gd name="connsiteX2" fmla="*/ 3419872 w 3419872"/>
              <a:gd name="connsiteY2" fmla="*/ 483518 h 483518"/>
              <a:gd name="connsiteX3" fmla="*/ 0 w 3419872"/>
              <a:gd name="connsiteY3" fmla="*/ 483518 h 483518"/>
              <a:gd name="connsiteX4" fmla="*/ 0 w 3419872"/>
              <a:gd name="connsiteY4" fmla="*/ 0 h 483518"/>
              <a:gd name="connsiteX0" fmla="*/ 0 w 3419872"/>
              <a:gd name="connsiteY0" fmla="*/ 0 h 483518"/>
              <a:gd name="connsiteX1" fmla="*/ 3419872 w 3419872"/>
              <a:gd name="connsiteY1" fmla="*/ 0 h 483518"/>
              <a:gd name="connsiteX2" fmla="*/ 3139136 w 3419872"/>
              <a:gd name="connsiteY2" fmla="*/ 483518 h 483518"/>
              <a:gd name="connsiteX3" fmla="*/ 0 w 3419872"/>
              <a:gd name="connsiteY3" fmla="*/ 483518 h 483518"/>
              <a:gd name="connsiteX4" fmla="*/ 0 w 3419872"/>
              <a:gd name="connsiteY4" fmla="*/ 0 h 4835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19872" h="483518">
                <a:moveTo>
                  <a:pt x="0" y="0"/>
                </a:moveTo>
                <a:lnTo>
                  <a:pt x="3419872" y="0"/>
                </a:lnTo>
                <a:lnTo>
                  <a:pt x="3139136" y="483518"/>
                </a:lnTo>
                <a:lnTo>
                  <a:pt x="0" y="483518"/>
                </a:lnTo>
                <a:lnTo>
                  <a:pt x="0" y="0"/>
                </a:lnTo>
                <a:close/>
              </a:path>
            </a:pathLst>
          </a:cu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rtlCol="0" anchor="ctr"/>
          <a:lstStyle/>
          <a:p>
            <a:endParaRPr lang="nl-BE" dirty="0">
              <a:latin typeface="+mj-lt"/>
            </a:endParaRPr>
          </a:p>
        </p:txBody>
      </p:sp>
      <p:pic>
        <p:nvPicPr>
          <p:cNvPr id="21" name="Afbeelding 20"/>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744942" y="785051"/>
            <a:ext cx="1399058" cy="4358449"/>
          </a:xfrm>
          <a:prstGeom prst="rect">
            <a:avLst/>
          </a:prstGeom>
        </p:spPr>
      </p:pic>
      <p:pic>
        <p:nvPicPr>
          <p:cNvPr id="22" name="Afbeelding 21"/>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53570" y="4644000"/>
            <a:ext cx="1331640" cy="491722"/>
          </a:xfrm>
          <a:prstGeom prst="rect">
            <a:avLst/>
          </a:prstGeom>
        </p:spPr>
      </p:pic>
      <p:sp>
        <p:nvSpPr>
          <p:cNvPr id="18" name="Titel 17"/>
          <p:cNvSpPr>
            <a:spLocks noGrp="1"/>
          </p:cNvSpPr>
          <p:nvPr>
            <p:ph type="title"/>
          </p:nvPr>
        </p:nvSpPr>
        <p:spPr>
          <a:xfrm>
            <a:off x="0" y="0"/>
            <a:ext cx="3639440" cy="482706"/>
          </a:xfrm>
          <a:prstGeom prst="rect">
            <a:avLst/>
          </a:prstGeom>
        </p:spPr>
        <p:txBody>
          <a:bodyPr lIns="180000" anchor="ctr" anchorCtr="0"/>
          <a:lstStyle>
            <a:lvl1pPr>
              <a:defRPr sz="1600">
                <a:latin typeface="Brooklyn Samuels No5" pitchFamily="50" charset="0"/>
              </a:defRPr>
            </a:lvl1pPr>
          </a:lstStyle>
          <a:p>
            <a:r>
              <a:rPr lang="nl-NL" dirty="0"/>
              <a:t>Klik om de stijl te bewerken</a:t>
            </a:r>
            <a:endParaRPr lang="nl-BE" dirty="0"/>
          </a:p>
        </p:txBody>
      </p:sp>
    </p:spTree>
    <p:extLst>
      <p:ext uri="{BB962C8B-B14F-4D97-AF65-F5344CB8AC3E}">
        <p14:creationId xmlns:p14="http://schemas.microsoft.com/office/powerpoint/2010/main" val="213016830"/>
      </p:ext>
    </p:extLst>
  </p:cSld>
  <p:clrMapOvr>
    <a:masterClrMapping/>
  </p:clrMapOvr>
  <p:transition spd="med">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_Titel en object">
    <p:spTree>
      <p:nvGrpSpPr>
        <p:cNvPr id="1" name=""/>
        <p:cNvGrpSpPr/>
        <p:nvPr/>
      </p:nvGrpSpPr>
      <p:grpSpPr>
        <a:xfrm>
          <a:off x="0" y="0"/>
          <a:ext cx="0" cy="0"/>
          <a:chOff x="0" y="0"/>
          <a:chExt cx="0" cy="0"/>
        </a:xfrm>
      </p:grpSpPr>
      <p:sp>
        <p:nvSpPr>
          <p:cNvPr id="10" name="Tijdelijke aanduiding voor tekst 9"/>
          <p:cNvSpPr>
            <a:spLocks noGrp="1"/>
          </p:cNvSpPr>
          <p:nvPr>
            <p:ph type="body" sz="quarter" idx="10"/>
          </p:nvPr>
        </p:nvSpPr>
        <p:spPr>
          <a:xfrm>
            <a:off x="971600" y="1132184"/>
            <a:ext cx="6913140" cy="3023742"/>
          </a:xfrm>
          <a:prstGeom prst="rect">
            <a:avLst/>
          </a:prstGeom>
        </p:spPr>
        <p:txBody>
          <a:bodyPr/>
          <a:lstStyle>
            <a:lvl1pPr marL="0" indent="0">
              <a:spcBef>
                <a:spcPts val="0"/>
              </a:spcBef>
              <a:spcAft>
                <a:spcPts val="1200"/>
              </a:spcAft>
              <a:buFontTx/>
              <a:buNone/>
              <a:defRPr sz="2400">
                <a:latin typeface="+mj-lt"/>
              </a:defRPr>
            </a:lvl1pPr>
            <a:lvl2pPr marL="0" indent="-285750">
              <a:spcBef>
                <a:spcPts val="0"/>
              </a:spcBef>
              <a:spcAft>
                <a:spcPts val="1200"/>
              </a:spcAft>
              <a:buFont typeface="Arial" panose="020B0604020202020204" pitchFamily="34" charset="0"/>
              <a:buChar char="•"/>
              <a:defRPr sz="1800">
                <a:latin typeface="+mn-lt"/>
              </a:defRPr>
            </a:lvl2pPr>
          </a:lstStyle>
          <a:p>
            <a:pPr lvl="0"/>
            <a:r>
              <a:rPr lang="nl-NL" dirty="0"/>
              <a:t>Klik om de modelstijlen te bewerken</a:t>
            </a:r>
          </a:p>
          <a:p>
            <a:pPr lvl="1"/>
            <a:r>
              <a:rPr lang="nl-NL" dirty="0"/>
              <a:t>Tweede niveau</a:t>
            </a:r>
          </a:p>
          <a:p>
            <a:pPr lvl="0"/>
            <a:r>
              <a:rPr lang="nl-NL" dirty="0"/>
              <a:t>Klik om de modelstijlen te bewerken</a:t>
            </a:r>
          </a:p>
          <a:p>
            <a:pPr lvl="1"/>
            <a:r>
              <a:rPr lang="nl-NL" dirty="0"/>
              <a:t>Tweede niveau</a:t>
            </a:r>
          </a:p>
          <a:p>
            <a:pPr lvl="0"/>
            <a:endParaRPr lang="nl-NL" dirty="0"/>
          </a:p>
        </p:txBody>
      </p:sp>
      <p:sp>
        <p:nvSpPr>
          <p:cNvPr id="4" name="Rechthoek 8"/>
          <p:cNvSpPr/>
          <p:nvPr userDrawn="1"/>
        </p:nvSpPr>
        <p:spPr>
          <a:xfrm>
            <a:off x="0" y="0"/>
            <a:ext cx="3851920" cy="483518"/>
          </a:xfrm>
          <a:custGeom>
            <a:avLst/>
            <a:gdLst>
              <a:gd name="connsiteX0" fmla="*/ 0 w 3419872"/>
              <a:gd name="connsiteY0" fmla="*/ 0 h 483518"/>
              <a:gd name="connsiteX1" fmla="*/ 3419872 w 3419872"/>
              <a:gd name="connsiteY1" fmla="*/ 0 h 483518"/>
              <a:gd name="connsiteX2" fmla="*/ 3419872 w 3419872"/>
              <a:gd name="connsiteY2" fmla="*/ 483518 h 483518"/>
              <a:gd name="connsiteX3" fmla="*/ 0 w 3419872"/>
              <a:gd name="connsiteY3" fmla="*/ 483518 h 483518"/>
              <a:gd name="connsiteX4" fmla="*/ 0 w 3419872"/>
              <a:gd name="connsiteY4" fmla="*/ 0 h 483518"/>
              <a:gd name="connsiteX0" fmla="*/ 0 w 3419872"/>
              <a:gd name="connsiteY0" fmla="*/ 0 h 483518"/>
              <a:gd name="connsiteX1" fmla="*/ 3419872 w 3419872"/>
              <a:gd name="connsiteY1" fmla="*/ 0 h 483518"/>
              <a:gd name="connsiteX2" fmla="*/ 3139136 w 3419872"/>
              <a:gd name="connsiteY2" fmla="*/ 483518 h 483518"/>
              <a:gd name="connsiteX3" fmla="*/ 0 w 3419872"/>
              <a:gd name="connsiteY3" fmla="*/ 483518 h 483518"/>
              <a:gd name="connsiteX4" fmla="*/ 0 w 3419872"/>
              <a:gd name="connsiteY4" fmla="*/ 0 h 4835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19872" h="483518">
                <a:moveTo>
                  <a:pt x="0" y="0"/>
                </a:moveTo>
                <a:lnTo>
                  <a:pt x="3419872" y="0"/>
                </a:lnTo>
                <a:lnTo>
                  <a:pt x="3139136" y="483518"/>
                </a:lnTo>
                <a:lnTo>
                  <a:pt x="0" y="483518"/>
                </a:lnTo>
                <a:lnTo>
                  <a:pt x="0" y="0"/>
                </a:lnTo>
                <a:close/>
              </a:path>
            </a:pathLst>
          </a:cu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rtlCol="0" anchor="ctr"/>
          <a:lstStyle/>
          <a:p>
            <a:endParaRPr lang="nl-BE" dirty="0">
              <a:latin typeface="+mj-lt"/>
            </a:endParaRPr>
          </a:p>
        </p:txBody>
      </p:sp>
      <p:sp>
        <p:nvSpPr>
          <p:cNvPr id="11" name="Titel 17"/>
          <p:cNvSpPr>
            <a:spLocks noGrp="1"/>
          </p:cNvSpPr>
          <p:nvPr>
            <p:ph type="title"/>
          </p:nvPr>
        </p:nvSpPr>
        <p:spPr>
          <a:xfrm>
            <a:off x="0" y="0"/>
            <a:ext cx="3639440" cy="482706"/>
          </a:xfrm>
          <a:prstGeom prst="rect">
            <a:avLst/>
          </a:prstGeom>
        </p:spPr>
        <p:txBody>
          <a:bodyPr lIns="180000" anchor="ctr" anchorCtr="0"/>
          <a:lstStyle>
            <a:lvl1pPr>
              <a:defRPr sz="1600">
                <a:latin typeface="Brooklyn Samuels No5" pitchFamily="50" charset="0"/>
              </a:defRPr>
            </a:lvl1pPr>
          </a:lstStyle>
          <a:p>
            <a:r>
              <a:rPr lang="nl-NL" dirty="0"/>
              <a:t>Klik om de stijl te bewerken</a:t>
            </a:r>
            <a:endParaRPr lang="nl-BE" dirty="0"/>
          </a:p>
        </p:txBody>
      </p:sp>
    </p:spTree>
    <p:extLst>
      <p:ext uri="{BB962C8B-B14F-4D97-AF65-F5344CB8AC3E}">
        <p14:creationId xmlns:p14="http://schemas.microsoft.com/office/powerpoint/2010/main" val="2679125616"/>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fade">
                                      <p:cBhvr>
                                        <p:cTn id="7" dur="1000"/>
                                        <p:tgtEl>
                                          <p:spTgt spid="10">
                                            <p:txEl>
                                              <p:pRg st="0" end="0"/>
                                            </p:txEl>
                                          </p:spTgt>
                                        </p:tgtEl>
                                      </p:cBhvr>
                                    </p:animEffect>
                                    <p:anim calcmode="lin" valueType="num">
                                      <p:cBhvr>
                                        <p:cTn id="8" dur="1000" fill="hold"/>
                                        <p:tgtEl>
                                          <p:spTgt spid="10">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10">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0">
                                            <p:txEl>
                                              <p:pRg st="1" end="1"/>
                                            </p:txEl>
                                          </p:spTgt>
                                        </p:tgtEl>
                                        <p:attrNameLst>
                                          <p:attrName>style.visibility</p:attrName>
                                        </p:attrNameLst>
                                      </p:cBhvr>
                                      <p:to>
                                        <p:strVal val="visible"/>
                                      </p:to>
                                    </p:set>
                                    <p:animEffect transition="in" filter="fade">
                                      <p:cBhvr>
                                        <p:cTn id="14" dur="1000"/>
                                        <p:tgtEl>
                                          <p:spTgt spid="10">
                                            <p:txEl>
                                              <p:pRg st="1" end="1"/>
                                            </p:txEl>
                                          </p:spTgt>
                                        </p:tgtEl>
                                      </p:cBhvr>
                                    </p:animEffect>
                                    <p:anim calcmode="lin" valueType="num">
                                      <p:cBhvr>
                                        <p:cTn id="15" dur="1000" fill="hold"/>
                                        <p:tgtEl>
                                          <p:spTgt spid="10">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10">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0">
                                            <p:txEl>
                                              <p:pRg st="2" end="2"/>
                                            </p:txEl>
                                          </p:spTgt>
                                        </p:tgtEl>
                                        <p:attrNameLst>
                                          <p:attrName>style.visibility</p:attrName>
                                        </p:attrNameLst>
                                      </p:cBhvr>
                                      <p:to>
                                        <p:strVal val="visible"/>
                                      </p:to>
                                    </p:set>
                                    <p:animEffect transition="in" filter="fade">
                                      <p:cBhvr>
                                        <p:cTn id="21" dur="1000"/>
                                        <p:tgtEl>
                                          <p:spTgt spid="10">
                                            <p:txEl>
                                              <p:pRg st="2" end="2"/>
                                            </p:txEl>
                                          </p:spTgt>
                                        </p:tgtEl>
                                      </p:cBhvr>
                                    </p:animEffect>
                                    <p:anim calcmode="lin" valueType="num">
                                      <p:cBhvr>
                                        <p:cTn id="22" dur="1000" fill="hold"/>
                                        <p:tgtEl>
                                          <p:spTgt spid="10">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10">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0">
                                            <p:txEl>
                                              <p:pRg st="3" end="3"/>
                                            </p:txEl>
                                          </p:spTgt>
                                        </p:tgtEl>
                                        <p:attrNameLst>
                                          <p:attrName>style.visibility</p:attrName>
                                        </p:attrNameLst>
                                      </p:cBhvr>
                                      <p:to>
                                        <p:strVal val="visible"/>
                                      </p:to>
                                    </p:set>
                                    <p:animEffect transition="in" filter="fade">
                                      <p:cBhvr>
                                        <p:cTn id="28" dur="1000"/>
                                        <p:tgtEl>
                                          <p:spTgt spid="10">
                                            <p:txEl>
                                              <p:pRg st="3" end="3"/>
                                            </p:txEl>
                                          </p:spTgt>
                                        </p:tgtEl>
                                      </p:cBhvr>
                                    </p:animEffect>
                                    <p:anim calcmode="lin" valueType="num">
                                      <p:cBhvr>
                                        <p:cTn id="29" dur="1000" fill="hold"/>
                                        <p:tgtEl>
                                          <p:spTgt spid="10">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10">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uild="p" bldLvl="2">
        <p:tmplLst>
          <p:tmpl lvl="1">
            <p:tnLst>
              <p:par>
                <p:cTn presetID="42" presetClass="entr" presetSubtype="0" fill="hold" nodeType="clickEffect">
                  <p:stCondLst>
                    <p:cond delay="0"/>
                  </p:stCondLst>
                  <p:childTnLst>
                    <p:set>
                      <p:cBhvr>
                        <p:cTn dur="1" fill="hold">
                          <p:stCondLst>
                            <p:cond delay="0"/>
                          </p:stCondLst>
                        </p:cTn>
                        <p:tgtEl>
                          <p:spTgt spid="10"/>
                        </p:tgtEl>
                        <p:attrNameLst>
                          <p:attrName>style.visibility</p:attrName>
                        </p:attrNameLst>
                      </p:cBhvr>
                      <p:to>
                        <p:strVal val="visible"/>
                      </p:to>
                    </p:set>
                    <p:animEffect transition="in" filter="fade">
                      <p:cBhvr>
                        <p:cTn dur="1000"/>
                        <p:tgtEl>
                          <p:spTgt spid="10"/>
                        </p:tgtEl>
                      </p:cBhvr>
                    </p:animEffect>
                    <p:anim calcmode="lin" valueType="num">
                      <p:cBhvr>
                        <p:cTn dur="1000" fill="hold"/>
                        <p:tgtEl>
                          <p:spTgt spid="10"/>
                        </p:tgtEl>
                        <p:attrNameLst>
                          <p:attrName>ppt_x</p:attrName>
                        </p:attrNameLst>
                      </p:cBhvr>
                      <p:tavLst>
                        <p:tav tm="0">
                          <p:val>
                            <p:strVal val="#ppt_x"/>
                          </p:val>
                        </p:tav>
                        <p:tav tm="100000">
                          <p:val>
                            <p:strVal val="#ppt_x"/>
                          </p:val>
                        </p:tav>
                      </p:tavLst>
                    </p:anim>
                    <p:anim calcmode="lin" valueType="num">
                      <p:cBhvr>
                        <p:cTn dur="1000" fill="hold"/>
                        <p:tgtEl>
                          <p:spTgt spid="10"/>
                        </p:tgtEl>
                        <p:attrNameLst>
                          <p:attrName>ppt_y</p:attrName>
                        </p:attrNameLst>
                      </p:cBhvr>
                      <p:tavLst>
                        <p:tav tm="0">
                          <p:val>
                            <p:strVal val="#ppt_y+.1"/>
                          </p:val>
                        </p:tav>
                        <p:tav tm="100000">
                          <p:val>
                            <p:strVal val="#ppt_y"/>
                          </p:val>
                        </p:tav>
                      </p:tavLst>
                    </p:anim>
                  </p:childTnLst>
                </p:cTn>
              </p:par>
            </p:tnLst>
          </p:tmpl>
          <p:tmpl lvl="2">
            <p:tnLst>
              <p:par>
                <p:cTn presetID="42" presetClass="entr" presetSubtype="0" fill="hold" nodeType="clickEffect">
                  <p:stCondLst>
                    <p:cond delay="0"/>
                  </p:stCondLst>
                  <p:childTnLst>
                    <p:set>
                      <p:cBhvr>
                        <p:cTn dur="1" fill="hold">
                          <p:stCondLst>
                            <p:cond delay="0"/>
                          </p:stCondLst>
                        </p:cTn>
                        <p:tgtEl>
                          <p:spTgt spid="10"/>
                        </p:tgtEl>
                        <p:attrNameLst>
                          <p:attrName>style.visibility</p:attrName>
                        </p:attrNameLst>
                      </p:cBhvr>
                      <p:to>
                        <p:strVal val="visible"/>
                      </p:to>
                    </p:set>
                    <p:animEffect transition="in" filter="fade">
                      <p:cBhvr>
                        <p:cTn dur="1000"/>
                        <p:tgtEl>
                          <p:spTgt spid="10"/>
                        </p:tgtEl>
                      </p:cBhvr>
                    </p:animEffect>
                    <p:anim calcmode="lin" valueType="num">
                      <p:cBhvr>
                        <p:cTn dur="1000" fill="hold"/>
                        <p:tgtEl>
                          <p:spTgt spid="10"/>
                        </p:tgtEl>
                        <p:attrNameLst>
                          <p:attrName>ppt_x</p:attrName>
                        </p:attrNameLst>
                      </p:cBhvr>
                      <p:tavLst>
                        <p:tav tm="0">
                          <p:val>
                            <p:strVal val="#ppt_x"/>
                          </p:val>
                        </p:tav>
                        <p:tav tm="100000">
                          <p:val>
                            <p:strVal val="#ppt_x"/>
                          </p:val>
                        </p:tav>
                      </p:tavLst>
                    </p:anim>
                    <p:anim calcmode="lin" valueType="num">
                      <p:cBhvr>
                        <p:cTn dur="1000" fill="hold"/>
                        <p:tgtEl>
                          <p:spTgt spid="10"/>
                        </p:tgtEl>
                        <p:attrNameLst>
                          <p:attrName>ppt_y</p:attrName>
                        </p:attrNameLst>
                      </p:cBhvr>
                      <p:tavLst>
                        <p:tav tm="0">
                          <p:val>
                            <p:strVal val="#ppt_y+.1"/>
                          </p:val>
                        </p:tav>
                        <p:tav tm="100000">
                          <p:val>
                            <p:strVal val="#ppt_y"/>
                          </p:val>
                        </p:tav>
                      </p:tavLst>
                    </p:anim>
                  </p:childTnLst>
                </p:cTn>
              </p:par>
            </p:tnLst>
          </p:tmpl>
        </p:tmplLst>
      </p:bldP>
    </p:bldLst>
  </p:timing>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13" Type="http://schemas.openxmlformats.org/officeDocument/2006/relationships/theme" Target="../theme/theme2.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slideLayout" Target="../slideLayouts/slideLayout13.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slideLayout" Target="../slideLayouts/slideLayout12.xml"/><Relationship Id="rId5" Type="http://schemas.openxmlformats.org/officeDocument/2006/relationships/slideLayout" Target="../slideLayouts/slideLayout6.xml"/><Relationship Id="rId15" Type="http://schemas.openxmlformats.org/officeDocument/2006/relationships/image" Target="../media/image3.png"/><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 Id="rId14" Type="http://schemas.openxmlformats.org/officeDocument/2006/relationships/image" Target="../media/image2.png"/></Relationships>
</file>

<file path=ppt/slideMasters/_rels/slideMaster3.xml.rels><?xml version="1.0" encoding="UTF-8" standalone="yes"?>
<Relationships xmlns="http://schemas.openxmlformats.org/package/2006/relationships"><Relationship Id="rId8" Type="http://schemas.openxmlformats.org/officeDocument/2006/relationships/theme" Target="../theme/theme3.xml"/><Relationship Id="rId3" Type="http://schemas.openxmlformats.org/officeDocument/2006/relationships/slideLayout" Target="../slideLayouts/slideLayout16.xml"/><Relationship Id="rId7" Type="http://schemas.openxmlformats.org/officeDocument/2006/relationships/slideLayout" Target="../slideLayouts/slideLayout20.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5" Type="http://schemas.openxmlformats.org/officeDocument/2006/relationships/slideLayout" Target="../slideLayouts/slideLayout18.xml"/><Relationship Id="rId4"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Afbeelding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000250" y="0"/>
            <a:ext cx="5143500" cy="5143500"/>
          </a:xfrm>
          <a:prstGeom prst="rect">
            <a:avLst/>
          </a:prstGeom>
        </p:spPr>
      </p:pic>
    </p:spTree>
    <p:extLst>
      <p:ext uri="{BB962C8B-B14F-4D97-AF65-F5344CB8AC3E}">
        <p14:creationId xmlns:p14="http://schemas.microsoft.com/office/powerpoint/2010/main" val="1902495828"/>
      </p:ext>
    </p:extLst>
  </p:cSld>
  <p:clrMap bg1="lt1" tx1="dk1" bg2="lt2" tx2="dk2" accent1="accent1" accent2="accent2" accent3="accent3" accent4="accent4" accent5="accent5" accent6="accent6" hlink="hlink" folHlink="folHlink"/>
  <p:sldLayoutIdLst>
    <p:sldLayoutId id="2147483674" r:id="rId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nl-B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chthoek 6"/>
          <p:cNvSpPr/>
          <p:nvPr userDrawn="1"/>
        </p:nvSpPr>
        <p:spPr>
          <a:xfrm>
            <a:off x="0" y="4665600"/>
            <a:ext cx="9144000" cy="48351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0000" tIns="0" bIns="0" rtlCol="0" anchor="ctr" anchorCtr="0"/>
          <a:lstStyle/>
          <a:p>
            <a:pPr algn="ctr"/>
            <a:endParaRPr lang="nl-BE" sz="1400" spc="300" dirty="0">
              <a:solidFill>
                <a:schemeClr val="accent3">
                  <a:lumMod val="40000"/>
                  <a:lumOff val="60000"/>
                </a:schemeClr>
              </a:solidFill>
            </a:endParaRPr>
          </a:p>
        </p:txBody>
      </p:sp>
      <p:pic>
        <p:nvPicPr>
          <p:cNvPr id="9" name="Afbeelding 8"/>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7744942" y="785051"/>
            <a:ext cx="1399058" cy="4358449"/>
          </a:xfrm>
          <a:prstGeom prst="rect">
            <a:avLst/>
          </a:prstGeom>
        </p:spPr>
      </p:pic>
      <p:pic>
        <p:nvPicPr>
          <p:cNvPr id="10" name="Afbeelding 9"/>
          <p:cNvPicPr>
            <a:picLocks noChangeAspect="1"/>
          </p:cNvPicPr>
          <p:nvPr userDrawn="1"/>
        </p:nvPicPr>
        <p:blipFill>
          <a:blip r:embed="rId15" cstate="print">
            <a:extLst>
              <a:ext uri="{28A0092B-C50C-407E-A947-70E740481C1C}">
                <a14:useLocalDpi xmlns:a14="http://schemas.microsoft.com/office/drawing/2010/main" val="0"/>
              </a:ext>
            </a:extLst>
          </a:blip>
          <a:stretch>
            <a:fillRect/>
          </a:stretch>
        </p:blipFill>
        <p:spPr>
          <a:xfrm>
            <a:off x="53570" y="4644000"/>
            <a:ext cx="1331640" cy="491722"/>
          </a:xfrm>
          <a:prstGeom prst="rect">
            <a:avLst/>
          </a:prstGeom>
        </p:spPr>
      </p:pic>
    </p:spTree>
    <p:extLst>
      <p:ext uri="{BB962C8B-B14F-4D97-AF65-F5344CB8AC3E}">
        <p14:creationId xmlns:p14="http://schemas.microsoft.com/office/powerpoint/2010/main" val="236374914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9" r:id="rId3"/>
    <p:sldLayoutId id="2147483666" r:id="rId4"/>
    <p:sldLayoutId id="2147483670" r:id="rId5"/>
    <p:sldLayoutId id="2147483663" r:id="rId6"/>
    <p:sldLayoutId id="2147483668" r:id="rId7"/>
    <p:sldLayoutId id="2147483664" r:id="rId8"/>
    <p:sldLayoutId id="2147483671" r:id="rId9"/>
    <p:sldLayoutId id="2147483665" r:id="rId10"/>
    <p:sldLayoutId id="2147483672" r:id="rId11"/>
    <p:sldLayoutId id="2147483667" r:id="rId12"/>
  </p:sldLayoutIdLst>
  <p:txStyles>
    <p:titleStyle>
      <a:lvl1pPr algn="l" defTabSz="914400" rtl="0" eaLnBrk="1" latinLnBrk="0" hangingPunct="1">
        <a:spcBef>
          <a:spcPct val="0"/>
        </a:spcBef>
        <a:buNone/>
        <a:defRPr sz="1800" kern="1200">
          <a:solidFill>
            <a:schemeClr val="bg1"/>
          </a:solidFill>
          <a:latin typeface="+mn-lt"/>
          <a:ea typeface="Roboto Medium" panose="02000000000000000000" pitchFamily="2" charset="0"/>
          <a:cs typeface="Roboto Medium" panose="02000000000000000000" pitchFamily="2" charset="0"/>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nl-B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624307153"/>
      </p:ext>
    </p:extLst>
  </p:cSld>
  <p:clrMap bg1="lt1" tx1="dk1" bg2="lt2" tx2="dk2" accent1="accent1" accent2="accent2" accent3="accent3" accent4="accent4" accent5="accent5" accent6="accent6" hlink="hlink" folHlink="folHlink"/>
  <p:sldLayoutIdLst>
    <p:sldLayoutId id="2147483676" r:id="rId1"/>
    <p:sldLayoutId id="2147483678" r:id="rId2"/>
    <p:sldLayoutId id="2147483679" r:id="rId3"/>
    <p:sldLayoutId id="2147483680" r:id="rId4"/>
    <p:sldLayoutId id="2147483681" r:id="rId5"/>
    <p:sldLayoutId id="2147483682" r:id="rId6"/>
    <p:sldLayoutId id="2147483677" r:id="rId7"/>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nl-B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chart" Target="../charts/chart1.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9.jp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0.jpg"/><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7.png"/><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1.jpg"/><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2.png"/><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3.jpg"/><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4.jpg"/><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5.jp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6.jpeg"/><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8.jp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60283068"/>
      </p:ext>
    </p:extLst>
  </p:cSld>
  <p:clrMapOvr>
    <a:masterClrMapping/>
  </p:clrMapOvr>
  <p:transition spd="med">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title"/>
          </p:nvPr>
        </p:nvSpPr>
        <p:spPr/>
        <p:txBody>
          <a:bodyPr/>
          <a:lstStyle/>
          <a:p>
            <a:pPr algn="ctr"/>
            <a:r>
              <a:rPr lang="nl-BE" dirty="0"/>
              <a:t>Vraag 3</a:t>
            </a:r>
          </a:p>
        </p:txBody>
      </p:sp>
      <p:graphicFrame>
        <p:nvGraphicFramePr>
          <p:cNvPr id="7" name="Grafiek 6"/>
          <p:cNvGraphicFramePr/>
          <p:nvPr>
            <p:extLst>
              <p:ext uri="{D42A27DB-BD31-4B8C-83A1-F6EECF244321}">
                <p14:modId xmlns:p14="http://schemas.microsoft.com/office/powerpoint/2010/main" val="4067920803"/>
              </p:ext>
            </p:extLst>
          </p:nvPr>
        </p:nvGraphicFramePr>
        <p:xfrm>
          <a:off x="1524000" y="539750"/>
          <a:ext cx="6096000" cy="4064000"/>
        </p:xfrm>
        <a:graphic>
          <a:graphicData uri="http://schemas.openxmlformats.org/drawingml/2006/chart">
            <c:chart xmlns:c="http://schemas.openxmlformats.org/drawingml/2006/chart" xmlns:r="http://schemas.openxmlformats.org/officeDocument/2006/relationships" r:id="rId2"/>
          </a:graphicData>
        </a:graphic>
      </p:graphicFrame>
      <p:pic>
        <p:nvPicPr>
          <p:cNvPr id="4" name="Afbeelding 3">
            <a:extLst>
              <a:ext uri="{FF2B5EF4-FFF2-40B4-BE49-F238E27FC236}">
                <a16:creationId xmlns:a16="http://schemas.microsoft.com/office/drawing/2014/main" id="{FB33D580-DA3D-4CAE-9D94-4F6FAD2FFDD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51520" y="4083918"/>
            <a:ext cx="936104" cy="545042"/>
          </a:xfrm>
          <a:prstGeom prst="rect">
            <a:avLst/>
          </a:prstGeom>
        </p:spPr>
      </p:pic>
    </p:spTree>
    <p:extLst>
      <p:ext uri="{BB962C8B-B14F-4D97-AF65-F5344CB8AC3E}">
        <p14:creationId xmlns:p14="http://schemas.microsoft.com/office/powerpoint/2010/main" val="2035901264"/>
      </p:ext>
    </p:extLst>
  </p:cSld>
  <p:clrMapOvr>
    <a:masterClrMapping/>
  </p:clrMapOvr>
  <p:transition spd="med">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tekst 1"/>
          <p:cNvSpPr>
            <a:spLocks noGrp="1"/>
          </p:cNvSpPr>
          <p:nvPr>
            <p:ph type="body" sz="quarter" idx="10"/>
          </p:nvPr>
        </p:nvSpPr>
        <p:spPr>
          <a:xfrm>
            <a:off x="1115430" y="663687"/>
            <a:ext cx="6913140" cy="3816127"/>
          </a:xfrm>
        </p:spPr>
        <p:txBody>
          <a:bodyPr/>
          <a:lstStyle/>
          <a:p>
            <a:r>
              <a:rPr lang="nl-BE" dirty="0"/>
              <a:t>Welke activiteiten brengen in El Salvador het meeste op? En welke het minste? Rangschik van meeste naar minste opbrengst.</a:t>
            </a:r>
          </a:p>
          <a:p>
            <a:pPr marL="457200" indent="-457200">
              <a:buAutoNum type="alphaUcPeriod"/>
            </a:pPr>
            <a:r>
              <a:rPr lang="nl-BE" strike="sngStrike" dirty="0"/>
              <a:t>Landbouw, handel en diensten, geld dat emigranten terugsturen, industrie</a:t>
            </a:r>
          </a:p>
          <a:p>
            <a:pPr marL="457200" indent="-457200">
              <a:buAutoNum type="alphaUcPeriod"/>
            </a:pPr>
            <a:r>
              <a:rPr lang="nl-BE" dirty="0"/>
              <a:t>Handel en diensten, industrie, geld dat emigranten terugsturen, landbouw</a:t>
            </a:r>
          </a:p>
          <a:p>
            <a:pPr marL="457200" indent="-457200">
              <a:buAutoNum type="alphaUcPeriod"/>
            </a:pPr>
            <a:r>
              <a:rPr lang="nl-BE" strike="sngStrike" dirty="0"/>
              <a:t>Landbouw, industrie, handel en diensten, geld dat emigranten terugsturen</a:t>
            </a:r>
          </a:p>
        </p:txBody>
      </p:sp>
      <p:sp>
        <p:nvSpPr>
          <p:cNvPr id="3" name="Titel 2"/>
          <p:cNvSpPr>
            <a:spLocks noGrp="1"/>
          </p:cNvSpPr>
          <p:nvPr>
            <p:ph type="title"/>
          </p:nvPr>
        </p:nvSpPr>
        <p:spPr/>
        <p:txBody>
          <a:bodyPr/>
          <a:lstStyle/>
          <a:p>
            <a:pPr algn="ctr"/>
            <a:r>
              <a:rPr lang="nl-BE" dirty="0"/>
              <a:t>Vraag 3</a:t>
            </a:r>
          </a:p>
        </p:txBody>
      </p:sp>
      <p:pic>
        <p:nvPicPr>
          <p:cNvPr id="4" name="Afbeelding 3">
            <a:extLst>
              <a:ext uri="{FF2B5EF4-FFF2-40B4-BE49-F238E27FC236}">
                <a16:creationId xmlns:a16="http://schemas.microsoft.com/office/drawing/2014/main" id="{67410B88-A52C-4A99-99BE-1D4E306D37D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79512" y="4114940"/>
            <a:ext cx="936104" cy="545042"/>
          </a:xfrm>
          <a:prstGeom prst="rect">
            <a:avLst/>
          </a:prstGeom>
        </p:spPr>
      </p:pic>
    </p:spTree>
    <p:extLst>
      <p:ext uri="{BB962C8B-B14F-4D97-AF65-F5344CB8AC3E}">
        <p14:creationId xmlns:p14="http://schemas.microsoft.com/office/powerpoint/2010/main" val="3052325408"/>
      </p:ext>
    </p:extLst>
  </p:cSld>
  <p:clrMapOvr>
    <a:masterClrMapping/>
  </p:clrMapOvr>
  <p:transition spd="med">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tekst 1"/>
          <p:cNvSpPr>
            <a:spLocks noGrp="1"/>
          </p:cNvSpPr>
          <p:nvPr>
            <p:ph type="body" sz="quarter" idx="10"/>
          </p:nvPr>
        </p:nvSpPr>
        <p:spPr>
          <a:xfrm>
            <a:off x="1115430" y="1059879"/>
            <a:ext cx="6913140" cy="3023742"/>
          </a:xfrm>
        </p:spPr>
        <p:txBody>
          <a:bodyPr/>
          <a:lstStyle/>
          <a:p>
            <a:r>
              <a:rPr lang="nl-BE" dirty="0"/>
              <a:t>El Salvador bestaat als onafhankelijke staat sinds twee februari 1841. Het land heeft een woelige geschiedenis gehad die ook nu nog sporen nalaat.</a:t>
            </a:r>
          </a:p>
          <a:p>
            <a:r>
              <a:rPr lang="nl-BE" dirty="0"/>
              <a:t>In de geschiedenis van El Salvador spelen ‘las </a:t>
            </a:r>
            <a:r>
              <a:rPr lang="nl-BE" dirty="0" err="1"/>
              <a:t>catorce</a:t>
            </a:r>
            <a:r>
              <a:rPr lang="nl-BE" dirty="0"/>
              <a:t> familias’ – de veertien families – een belangrijke rol.</a:t>
            </a:r>
          </a:p>
        </p:txBody>
      </p:sp>
      <p:sp>
        <p:nvSpPr>
          <p:cNvPr id="3" name="Titel 2"/>
          <p:cNvSpPr>
            <a:spLocks noGrp="1"/>
          </p:cNvSpPr>
          <p:nvPr>
            <p:ph type="title"/>
          </p:nvPr>
        </p:nvSpPr>
        <p:spPr/>
        <p:txBody>
          <a:bodyPr/>
          <a:lstStyle/>
          <a:p>
            <a:pPr algn="ctr"/>
            <a:r>
              <a:rPr lang="nl-BE" dirty="0"/>
              <a:t>Vraag 4</a:t>
            </a:r>
          </a:p>
        </p:txBody>
      </p:sp>
      <p:pic>
        <p:nvPicPr>
          <p:cNvPr id="4" name="Afbeelding 3">
            <a:extLst>
              <a:ext uri="{FF2B5EF4-FFF2-40B4-BE49-F238E27FC236}">
                <a16:creationId xmlns:a16="http://schemas.microsoft.com/office/drawing/2014/main" id="{A5C573DD-735B-45EC-89F5-3A880FBC8324}"/>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79512" y="4114940"/>
            <a:ext cx="936104" cy="545042"/>
          </a:xfrm>
          <a:prstGeom prst="rect">
            <a:avLst/>
          </a:prstGeom>
        </p:spPr>
      </p:pic>
    </p:spTree>
    <p:extLst>
      <p:ext uri="{BB962C8B-B14F-4D97-AF65-F5344CB8AC3E}">
        <p14:creationId xmlns:p14="http://schemas.microsoft.com/office/powerpoint/2010/main" val="737903597"/>
      </p:ext>
    </p:extLst>
  </p:cSld>
  <p:clrMapOvr>
    <a:masterClrMapping/>
  </p:clrMapOvr>
  <p:transition spd="med">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tekst 1"/>
          <p:cNvSpPr>
            <a:spLocks noGrp="1"/>
          </p:cNvSpPr>
          <p:nvPr>
            <p:ph type="body" sz="quarter" idx="10"/>
          </p:nvPr>
        </p:nvSpPr>
        <p:spPr>
          <a:xfrm>
            <a:off x="1115616" y="699542"/>
            <a:ext cx="6913140" cy="3023742"/>
          </a:xfrm>
        </p:spPr>
        <p:txBody>
          <a:bodyPr/>
          <a:lstStyle/>
          <a:p>
            <a:r>
              <a:rPr lang="nl-BE" dirty="0"/>
              <a:t>Wie waren de veertien families?</a:t>
            </a:r>
          </a:p>
          <a:p>
            <a:pPr marL="457200" indent="-457200">
              <a:buAutoNum type="alphaUcPeriod"/>
            </a:pPr>
            <a:r>
              <a:rPr lang="nl-BE" dirty="0"/>
              <a:t>De Spaanse stichters van het land die per boot uit Spanje aankwamen om in El Salvador een nieuw leven op te bouwen</a:t>
            </a:r>
          </a:p>
          <a:p>
            <a:pPr marL="457200" indent="-457200">
              <a:buAutoNum type="alphaUcPeriod"/>
            </a:pPr>
            <a:r>
              <a:rPr lang="nl-BE" dirty="0"/>
              <a:t>De Salvadoraanse elite die jarenlang de politieke en economische macht in handen had</a:t>
            </a:r>
          </a:p>
          <a:p>
            <a:pPr marL="457200" indent="-457200">
              <a:buAutoNum type="alphaUcPeriod"/>
            </a:pPr>
            <a:r>
              <a:rPr lang="nl-BE" dirty="0"/>
              <a:t>Een kloosterorde die de oorspronkelijke inheemse bevolking bekeerde tot het katholieke geloof</a:t>
            </a:r>
          </a:p>
        </p:txBody>
      </p:sp>
      <p:sp>
        <p:nvSpPr>
          <p:cNvPr id="3" name="Titel 2"/>
          <p:cNvSpPr>
            <a:spLocks noGrp="1"/>
          </p:cNvSpPr>
          <p:nvPr>
            <p:ph type="title"/>
          </p:nvPr>
        </p:nvSpPr>
        <p:spPr/>
        <p:txBody>
          <a:bodyPr/>
          <a:lstStyle/>
          <a:p>
            <a:pPr algn="ctr"/>
            <a:r>
              <a:rPr lang="nl-BE" dirty="0"/>
              <a:t>Vraag 4</a:t>
            </a:r>
          </a:p>
        </p:txBody>
      </p:sp>
      <p:pic>
        <p:nvPicPr>
          <p:cNvPr id="4" name="Afbeelding 3">
            <a:extLst>
              <a:ext uri="{FF2B5EF4-FFF2-40B4-BE49-F238E27FC236}">
                <a16:creationId xmlns:a16="http://schemas.microsoft.com/office/drawing/2014/main" id="{930B6253-DE96-4B82-B84C-D4A324A9593B}"/>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51520" y="4083918"/>
            <a:ext cx="936104" cy="545042"/>
          </a:xfrm>
          <a:prstGeom prst="rect">
            <a:avLst/>
          </a:prstGeom>
        </p:spPr>
      </p:pic>
    </p:spTree>
    <p:extLst>
      <p:ext uri="{BB962C8B-B14F-4D97-AF65-F5344CB8AC3E}">
        <p14:creationId xmlns:p14="http://schemas.microsoft.com/office/powerpoint/2010/main" val="3624090837"/>
      </p:ext>
    </p:extLst>
  </p:cSld>
  <p:clrMapOvr>
    <a:masterClrMapping/>
  </p:clrMapOvr>
  <p:transition spd="med">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tekst 1"/>
          <p:cNvSpPr>
            <a:spLocks noGrp="1"/>
          </p:cNvSpPr>
          <p:nvPr>
            <p:ph type="body" sz="quarter" idx="10"/>
          </p:nvPr>
        </p:nvSpPr>
        <p:spPr>
          <a:xfrm>
            <a:off x="1115616" y="699542"/>
            <a:ext cx="6913140" cy="3023742"/>
          </a:xfrm>
        </p:spPr>
        <p:txBody>
          <a:bodyPr/>
          <a:lstStyle/>
          <a:p>
            <a:r>
              <a:rPr lang="nl-BE" dirty="0"/>
              <a:t>Wie waren de veertien families?</a:t>
            </a:r>
          </a:p>
          <a:p>
            <a:pPr marL="457200" indent="-457200">
              <a:buAutoNum type="alphaUcPeriod"/>
            </a:pPr>
            <a:r>
              <a:rPr lang="nl-BE" strike="sngStrike" dirty="0"/>
              <a:t>De Spaanse stichters van het land die per boot uit Spanje aankwamen om in El Salvador een nieuw leven op te bouwen</a:t>
            </a:r>
          </a:p>
          <a:p>
            <a:pPr marL="457200" indent="-457200">
              <a:buAutoNum type="alphaUcPeriod"/>
            </a:pPr>
            <a:r>
              <a:rPr lang="nl-BE" dirty="0"/>
              <a:t>De Salvadoraanse elite die jarenlang de politieke en economische macht in handen had</a:t>
            </a:r>
          </a:p>
          <a:p>
            <a:pPr marL="457200" indent="-457200">
              <a:buAutoNum type="alphaUcPeriod"/>
            </a:pPr>
            <a:r>
              <a:rPr lang="nl-BE" strike="sngStrike" dirty="0"/>
              <a:t>Een kloosterorde die de oorspronkelijke inheemse bevolking bekeerde tot het katholieke geloof</a:t>
            </a:r>
          </a:p>
        </p:txBody>
      </p:sp>
      <p:sp>
        <p:nvSpPr>
          <p:cNvPr id="3" name="Titel 2"/>
          <p:cNvSpPr>
            <a:spLocks noGrp="1"/>
          </p:cNvSpPr>
          <p:nvPr>
            <p:ph type="title"/>
          </p:nvPr>
        </p:nvSpPr>
        <p:spPr/>
        <p:txBody>
          <a:bodyPr/>
          <a:lstStyle/>
          <a:p>
            <a:pPr algn="ctr"/>
            <a:r>
              <a:rPr lang="nl-BE" dirty="0"/>
              <a:t>Vraag 4</a:t>
            </a:r>
          </a:p>
        </p:txBody>
      </p:sp>
      <p:pic>
        <p:nvPicPr>
          <p:cNvPr id="4" name="Afbeelding 3">
            <a:extLst>
              <a:ext uri="{FF2B5EF4-FFF2-40B4-BE49-F238E27FC236}">
                <a16:creationId xmlns:a16="http://schemas.microsoft.com/office/drawing/2014/main" id="{C1A9DA1B-C92B-4929-92DB-FFCF42776529}"/>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51520" y="4083918"/>
            <a:ext cx="936104" cy="545042"/>
          </a:xfrm>
          <a:prstGeom prst="rect">
            <a:avLst/>
          </a:prstGeom>
        </p:spPr>
      </p:pic>
    </p:spTree>
    <p:extLst>
      <p:ext uri="{BB962C8B-B14F-4D97-AF65-F5344CB8AC3E}">
        <p14:creationId xmlns:p14="http://schemas.microsoft.com/office/powerpoint/2010/main" val="334483900"/>
      </p:ext>
    </p:extLst>
  </p:cSld>
  <p:clrMapOvr>
    <a:masterClrMapping/>
  </p:clrMapOvr>
  <p:transition spd="med">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tekst 1"/>
          <p:cNvSpPr>
            <a:spLocks noGrp="1"/>
          </p:cNvSpPr>
          <p:nvPr>
            <p:ph type="body" sz="quarter" idx="10"/>
          </p:nvPr>
        </p:nvSpPr>
        <p:spPr>
          <a:xfrm>
            <a:off x="1115430" y="1059879"/>
            <a:ext cx="6913140" cy="3023742"/>
          </a:xfrm>
        </p:spPr>
        <p:txBody>
          <a:bodyPr/>
          <a:lstStyle/>
          <a:p>
            <a:r>
              <a:rPr lang="nl-BE" dirty="0"/>
              <a:t>Dit is een afbeelding van waarschijnlijk de bekendste Salvadoraan.</a:t>
            </a:r>
          </a:p>
          <a:p>
            <a:endParaRPr lang="nl-BE" dirty="0"/>
          </a:p>
        </p:txBody>
      </p:sp>
      <p:sp>
        <p:nvSpPr>
          <p:cNvPr id="3" name="Titel 2"/>
          <p:cNvSpPr>
            <a:spLocks noGrp="1"/>
          </p:cNvSpPr>
          <p:nvPr>
            <p:ph type="title"/>
          </p:nvPr>
        </p:nvSpPr>
        <p:spPr/>
        <p:txBody>
          <a:bodyPr/>
          <a:lstStyle/>
          <a:p>
            <a:pPr algn="ctr"/>
            <a:r>
              <a:rPr lang="nl-BE" dirty="0"/>
              <a:t>Vraag 5</a:t>
            </a:r>
          </a:p>
        </p:txBody>
      </p:sp>
      <p:pic>
        <p:nvPicPr>
          <p:cNvPr id="4" name="Afbeelding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267744" y="1880364"/>
            <a:ext cx="4176464" cy="2928564"/>
          </a:xfrm>
          <a:prstGeom prst="rect">
            <a:avLst/>
          </a:prstGeom>
        </p:spPr>
      </p:pic>
      <p:pic>
        <p:nvPicPr>
          <p:cNvPr id="5" name="Afbeelding 4">
            <a:extLst>
              <a:ext uri="{FF2B5EF4-FFF2-40B4-BE49-F238E27FC236}">
                <a16:creationId xmlns:a16="http://schemas.microsoft.com/office/drawing/2014/main" id="{2870CE05-7EAD-44FA-AD6E-9711633084A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51520" y="4083918"/>
            <a:ext cx="936104" cy="545042"/>
          </a:xfrm>
          <a:prstGeom prst="rect">
            <a:avLst/>
          </a:prstGeom>
        </p:spPr>
      </p:pic>
    </p:spTree>
    <p:extLst>
      <p:ext uri="{BB962C8B-B14F-4D97-AF65-F5344CB8AC3E}">
        <p14:creationId xmlns:p14="http://schemas.microsoft.com/office/powerpoint/2010/main" val="1546433768"/>
      </p:ext>
    </p:extLst>
  </p:cSld>
  <p:clrMapOvr>
    <a:masterClrMapping/>
  </p:clrMapOvr>
  <p:transition spd="med">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tekst 1"/>
          <p:cNvSpPr>
            <a:spLocks noGrp="1"/>
          </p:cNvSpPr>
          <p:nvPr>
            <p:ph type="body" sz="quarter" idx="10"/>
          </p:nvPr>
        </p:nvSpPr>
        <p:spPr>
          <a:xfrm>
            <a:off x="1115430" y="1059879"/>
            <a:ext cx="6913140" cy="3023742"/>
          </a:xfrm>
        </p:spPr>
        <p:txBody>
          <a:bodyPr/>
          <a:lstStyle/>
          <a:p>
            <a:r>
              <a:rPr lang="nl-BE" dirty="0"/>
              <a:t>Wie staat er op de afbeelding?</a:t>
            </a:r>
          </a:p>
          <a:p>
            <a:pPr marL="457200" indent="-457200">
              <a:buAutoNum type="alphaUcPeriod"/>
            </a:pPr>
            <a:r>
              <a:rPr lang="nl-BE" dirty="0"/>
              <a:t>Paus Franciscus (Jorge Mario Bergoglio)</a:t>
            </a:r>
          </a:p>
          <a:p>
            <a:pPr marL="457200" indent="-457200">
              <a:buAutoNum type="alphaUcPeriod"/>
            </a:pPr>
            <a:r>
              <a:rPr lang="nl-BE" dirty="0"/>
              <a:t>De beroemde schrijver Gabriel </a:t>
            </a:r>
            <a:r>
              <a:rPr lang="nl-BE" dirty="0" err="1"/>
              <a:t>García</a:t>
            </a:r>
            <a:r>
              <a:rPr lang="nl-BE" dirty="0"/>
              <a:t> </a:t>
            </a:r>
            <a:r>
              <a:rPr lang="nl-BE" dirty="0" err="1"/>
              <a:t>Márquez</a:t>
            </a:r>
            <a:endParaRPr lang="nl-BE" dirty="0"/>
          </a:p>
          <a:p>
            <a:pPr marL="457200" indent="-457200">
              <a:buAutoNum type="alphaUcPeriod"/>
            </a:pPr>
            <a:r>
              <a:rPr lang="nl-BE" dirty="0"/>
              <a:t>Monseigneur Oscar Romero</a:t>
            </a:r>
          </a:p>
        </p:txBody>
      </p:sp>
      <p:sp>
        <p:nvSpPr>
          <p:cNvPr id="3" name="Titel 2"/>
          <p:cNvSpPr>
            <a:spLocks noGrp="1"/>
          </p:cNvSpPr>
          <p:nvPr>
            <p:ph type="title"/>
          </p:nvPr>
        </p:nvSpPr>
        <p:spPr/>
        <p:txBody>
          <a:bodyPr/>
          <a:lstStyle/>
          <a:p>
            <a:pPr algn="ctr"/>
            <a:r>
              <a:rPr lang="nl-BE" dirty="0"/>
              <a:t>Vraag 5</a:t>
            </a:r>
          </a:p>
        </p:txBody>
      </p:sp>
      <p:pic>
        <p:nvPicPr>
          <p:cNvPr id="4" name="Afbeelding 3">
            <a:extLst>
              <a:ext uri="{FF2B5EF4-FFF2-40B4-BE49-F238E27FC236}">
                <a16:creationId xmlns:a16="http://schemas.microsoft.com/office/drawing/2014/main" id="{EF09BD87-9CA5-4E54-B6B6-52D624341A18}"/>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51520" y="4083918"/>
            <a:ext cx="936104" cy="545042"/>
          </a:xfrm>
          <a:prstGeom prst="rect">
            <a:avLst/>
          </a:prstGeom>
        </p:spPr>
      </p:pic>
    </p:spTree>
    <p:extLst>
      <p:ext uri="{BB962C8B-B14F-4D97-AF65-F5344CB8AC3E}">
        <p14:creationId xmlns:p14="http://schemas.microsoft.com/office/powerpoint/2010/main" val="3554457572"/>
      </p:ext>
    </p:extLst>
  </p:cSld>
  <p:clrMapOvr>
    <a:masterClrMapping/>
  </p:clrMapOvr>
  <p:transition spd="med">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tekst 1"/>
          <p:cNvSpPr>
            <a:spLocks noGrp="1"/>
          </p:cNvSpPr>
          <p:nvPr>
            <p:ph type="body" sz="quarter" idx="10"/>
          </p:nvPr>
        </p:nvSpPr>
        <p:spPr>
          <a:xfrm>
            <a:off x="1115430" y="1059879"/>
            <a:ext cx="6913140" cy="3023742"/>
          </a:xfrm>
        </p:spPr>
        <p:txBody>
          <a:bodyPr/>
          <a:lstStyle/>
          <a:p>
            <a:r>
              <a:rPr lang="nl-BE" dirty="0"/>
              <a:t>Wie staat er op de afbeelding?</a:t>
            </a:r>
          </a:p>
          <a:p>
            <a:pPr marL="457200" indent="-457200">
              <a:buAutoNum type="alphaUcPeriod"/>
            </a:pPr>
            <a:r>
              <a:rPr lang="nl-BE" strike="sngStrike" dirty="0"/>
              <a:t>Paus Franciscus (Jorge Mario Bergoglio)</a:t>
            </a:r>
          </a:p>
          <a:p>
            <a:pPr marL="457200" indent="-457200">
              <a:buAutoNum type="alphaUcPeriod"/>
            </a:pPr>
            <a:r>
              <a:rPr lang="nl-BE" strike="sngStrike" dirty="0"/>
              <a:t>De beroemde schrijver Gabriel </a:t>
            </a:r>
            <a:r>
              <a:rPr lang="nl-BE" strike="sngStrike" dirty="0" err="1"/>
              <a:t>García</a:t>
            </a:r>
            <a:r>
              <a:rPr lang="nl-BE" strike="sngStrike" dirty="0"/>
              <a:t> </a:t>
            </a:r>
            <a:r>
              <a:rPr lang="nl-BE" strike="sngStrike" dirty="0" err="1"/>
              <a:t>Márquez</a:t>
            </a:r>
            <a:endParaRPr lang="nl-BE" strike="sngStrike" dirty="0"/>
          </a:p>
          <a:p>
            <a:pPr marL="457200" indent="-457200">
              <a:buAutoNum type="alphaUcPeriod"/>
            </a:pPr>
            <a:r>
              <a:rPr lang="nl-BE" dirty="0"/>
              <a:t>Monseigneur Oscar Romero</a:t>
            </a:r>
          </a:p>
        </p:txBody>
      </p:sp>
      <p:sp>
        <p:nvSpPr>
          <p:cNvPr id="3" name="Titel 2"/>
          <p:cNvSpPr>
            <a:spLocks noGrp="1"/>
          </p:cNvSpPr>
          <p:nvPr>
            <p:ph type="title"/>
          </p:nvPr>
        </p:nvSpPr>
        <p:spPr/>
        <p:txBody>
          <a:bodyPr/>
          <a:lstStyle/>
          <a:p>
            <a:pPr algn="ctr"/>
            <a:r>
              <a:rPr lang="nl-BE" dirty="0"/>
              <a:t>Vraag 5</a:t>
            </a:r>
          </a:p>
        </p:txBody>
      </p:sp>
      <p:pic>
        <p:nvPicPr>
          <p:cNvPr id="4" name="Afbeelding 3">
            <a:extLst>
              <a:ext uri="{FF2B5EF4-FFF2-40B4-BE49-F238E27FC236}">
                <a16:creationId xmlns:a16="http://schemas.microsoft.com/office/drawing/2014/main" id="{C3EC469A-B0E9-40C1-B754-F91AE40B2604}"/>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51520" y="4083918"/>
            <a:ext cx="936104" cy="545042"/>
          </a:xfrm>
          <a:prstGeom prst="rect">
            <a:avLst/>
          </a:prstGeom>
        </p:spPr>
      </p:pic>
    </p:spTree>
    <p:extLst>
      <p:ext uri="{BB962C8B-B14F-4D97-AF65-F5344CB8AC3E}">
        <p14:creationId xmlns:p14="http://schemas.microsoft.com/office/powerpoint/2010/main" val="1467653636"/>
      </p:ext>
    </p:extLst>
  </p:cSld>
  <p:clrMapOvr>
    <a:masterClrMapping/>
  </p:clrMapOvr>
  <p:transition spd="med">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tekst 1"/>
          <p:cNvSpPr>
            <a:spLocks noGrp="1"/>
          </p:cNvSpPr>
          <p:nvPr>
            <p:ph type="body" sz="quarter" idx="10"/>
          </p:nvPr>
        </p:nvSpPr>
        <p:spPr>
          <a:xfrm>
            <a:off x="1115430" y="1059879"/>
            <a:ext cx="6913140" cy="3023742"/>
          </a:xfrm>
        </p:spPr>
        <p:txBody>
          <a:bodyPr/>
          <a:lstStyle/>
          <a:p>
            <a:r>
              <a:rPr lang="nl-BE" dirty="0"/>
              <a:t>Op deze afbeelding zie je een </a:t>
            </a:r>
            <a:r>
              <a:rPr lang="nl-BE" dirty="0" err="1"/>
              <a:t>nini</a:t>
            </a:r>
            <a:r>
              <a:rPr lang="nl-BE" dirty="0"/>
              <a:t> tijdens een protestmars.</a:t>
            </a:r>
          </a:p>
          <a:p>
            <a:endParaRPr lang="nl-BE" dirty="0"/>
          </a:p>
        </p:txBody>
      </p:sp>
      <p:sp>
        <p:nvSpPr>
          <p:cNvPr id="3" name="Titel 2"/>
          <p:cNvSpPr>
            <a:spLocks noGrp="1"/>
          </p:cNvSpPr>
          <p:nvPr>
            <p:ph type="title"/>
          </p:nvPr>
        </p:nvSpPr>
        <p:spPr/>
        <p:txBody>
          <a:bodyPr/>
          <a:lstStyle/>
          <a:p>
            <a:pPr algn="ctr"/>
            <a:r>
              <a:rPr lang="nl-BE" dirty="0"/>
              <a:t>Vraag 6</a:t>
            </a:r>
          </a:p>
        </p:txBody>
      </p:sp>
      <p:pic>
        <p:nvPicPr>
          <p:cNvPr id="5" name="Afbeelding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39795" y="1851670"/>
            <a:ext cx="4464409" cy="2847301"/>
          </a:xfrm>
          <a:prstGeom prst="rect">
            <a:avLst/>
          </a:prstGeom>
        </p:spPr>
      </p:pic>
      <p:pic>
        <p:nvPicPr>
          <p:cNvPr id="6" name="Afbeelding 5">
            <a:extLst>
              <a:ext uri="{FF2B5EF4-FFF2-40B4-BE49-F238E27FC236}">
                <a16:creationId xmlns:a16="http://schemas.microsoft.com/office/drawing/2014/main" id="{ED4132D9-6FAE-4ACD-9F03-9AA6663A44E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51520" y="4083918"/>
            <a:ext cx="936104" cy="545042"/>
          </a:xfrm>
          <a:prstGeom prst="rect">
            <a:avLst/>
          </a:prstGeom>
        </p:spPr>
      </p:pic>
    </p:spTree>
    <p:extLst>
      <p:ext uri="{BB962C8B-B14F-4D97-AF65-F5344CB8AC3E}">
        <p14:creationId xmlns:p14="http://schemas.microsoft.com/office/powerpoint/2010/main" val="3759427092"/>
      </p:ext>
    </p:extLst>
  </p:cSld>
  <p:clrMapOvr>
    <a:masterClrMapping/>
  </p:clrMapOvr>
  <p:transition spd="med">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tekst 1"/>
          <p:cNvSpPr>
            <a:spLocks noGrp="1"/>
          </p:cNvSpPr>
          <p:nvPr>
            <p:ph type="body" sz="quarter" idx="10"/>
          </p:nvPr>
        </p:nvSpPr>
        <p:spPr>
          <a:xfrm>
            <a:off x="1115616" y="480832"/>
            <a:ext cx="6913140" cy="4428898"/>
          </a:xfrm>
        </p:spPr>
        <p:txBody>
          <a:bodyPr/>
          <a:lstStyle/>
          <a:p>
            <a:r>
              <a:rPr lang="nl-BE" dirty="0"/>
              <a:t>Waarvoor staat </a:t>
            </a:r>
            <a:r>
              <a:rPr lang="nl-BE" dirty="0" err="1"/>
              <a:t>nini</a:t>
            </a:r>
            <a:r>
              <a:rPr lang="nl-BE" dirty="0"/>
              <a:t>?</a:t>
            </a:r>
          </a:p>
          <a:p>
            <a:pPr marL="457200" indent="-457200">
              <a:buAutoNum type="alphaUcPeriod"/>
            </a:pPr>
            <a:r>
              <a:rPr lang="nl-BE" dirty="0"/>
              <a:t>Ni </a:t>
            </a:r>
            <a:r>
              <a:rPr lang="nl-BE" dirty="0" err="1"/>
              <a:t>estudian</a:t>
            </a:r>
            <a:r>
              <a:rPr lang="nl-BE" dirty="0"/>
              <a:t>, ni </a:t>
            </a:r>
            <a:r>
              <a:rPr lang="nl-BE" dirty="0" err="1"/>
              <a:t>trabajan</a:t>
            </a:r>
            <a:r>
              <a:rPr lang="nl-BE" dirty="0"/>
              <a:t> = ze werken niet en studeren niet; mensen zonder opleiding of werk dus</a:t>
            </a:r>
          </a:p>
          <a:p>
            <a:pPr marL="457200" indent="-457200">
              <a:buAutoNum type="alphaUcPeriod"/>
            </a:pPr>
            <a:r>
              <a:rPr lang="nl-BE" dirty="0"/>
              <a:t>Ni </a:t>
            </a:r>
            <a:r>
              <a:rPr lang="nl-BE" dirty="0" err="1"/>
              <a:t>trabajan</a:t>
            </a:r>
            <a:r>
              <a:rPr lang="nl-BE" dirty="0"/>
              <a:t>, ni </a:t>
            </a:r>
            <a:r>
              <a:rPr lang="nl-BE" dirty="0" err="1"/>
              <a:t>votan</a:t>
            </a:r>
            <a:r>
              <a:rPr lang="nl-BE" dirty="0"/>
              <a:t> = ze werken niet en stemmen niet; mensen die weigeren om zich nog in te zetten voor de samenleving</a:t>
            </a:r>
          </a:p>
          <a:p>
            <a:pPr marL="457200" indent="-457200">
              <a:buAutoNum type="alphaUcPeriod"/>
            </a:pPr>
            <a:r>
              <a:rPr lang="nl-BE" dirty="0"/>
              <a:t>Ni </a:t>
            </a:r>
            <a:r>
              <a:rPr lang="nl-BE" dirty="0" err="1"/>
              <a:t>obligación</a:t>
            </a:r>
            <a:r>
              <a:rPr lang="nl-BE" dirty="0"/>
              <a:t>, ni </a:t>
            </a:r>
            <a:r>
              <a:rPr lang="nl-BE" dirty="0" err="1"/>
              <a:t>permiso</a:t>
            </a:r>
            <a:r>
              <a:rPr lang="nl-BE" dirty="0"/>
              <a:t> = geen verplichting en geen toestemming; mensen die geen verplichtingen aanvaarden en geen toestemming vragen, revolutionairen dus</a:t>
            </a:r>
          </a:p>
        </p:txBody>
      </p:sp>
      <p:sp>
        <p:nvSpPr>
          <p:cNvPr id="3" name="Titel 2"/>
          <p:cNvSpPr>
            <a:spLocks noGrp="1"/>
          </p:cNvSpPr>
          <p:nvPr>
            <p:ph type="title"/>
          </p:nvPr>
        </p:nvSpPr>
        <p:spPr/>
        <p:txBody>
          <a:bodyPr/>
          <a:lstStyle/>
          <a:p>
            <a:pPr algn="ctr"/>
            <a:r>
              <a:rPr lang="nl-BE" dirty="0"/>
              <a:t>Vraag 6</a:t>
            </a:r>
          </a:p>
        </p:txBody>
      </p:sp>
      <p:pic>
        <p:nvPicPr>
          <p:cNvPr id="4" name="Afbeelding 3">
            <a:extLst>
              <a:ext uri="{FF2B5EF4-FFF2-40B4-BE49-F238E27FC236}">
                <a16:creationId xmlns:a16="http://schemas.microsoft.com/office/drawing/2014/main" id="{31C8D146-831C-483A-82DB-8D4700A9CB34}"/>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51520" y="4083918"/>
            <a:ext cx="936104" cy="545042"/>
          </a:xfrm>
          <a:prstGeom prst="rect">
            <a:avLst/>
          </a:prstGeom>
        </p:spPr>
      </p:pic>
    </p:spTree>
    <p:extLst>
      <p:ext uri="{BB962C8B-B14F-4D97-AF65-F5344CB8AC3E}">
        <p14:creationId xmlns:p14="http://schemas.microsoft.com/office/powerpoint/2010/main" val="2309560949"/>
      </p:ext>
    </p:extLst>
  </p:cSld>
  <p:clrMapOvr>
    <a:masterClrMapping/>
  </p:clrMapOvr>
  <p:transition spd="med">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tekst 1"/>
          <p:cNvSpPr>
            <a:spLocks noGrp="1"/>
          </p:cNvSpPr>
          <p:nvPr>
            <p:ph type="body" sz="quarter" idx="10"/>
          </p:nvPr>
        </p:nvSpPr>
        <p:spPr>
          <a:xfrm>
            <a:off x="575556" y="482706"/>
            <a:ext cx="7992888" cy="962245"/>
          </a:xfrm>
        </p:spPr>
        <p:txBody>
          <a:bodyPr/>
          <a:lstStyle/>
          <a:p>
            <a:r>
              <a:rPr lang="nl-BE" sz="1800" dirty="0"/>
              <a:t>Het nationale gerecht van El Salvador is de </a:t>
            </a:r>
            <a:r>
              <a:rPr lang="nl-BE" sz="1800" dirty="0" err="1"/>
              <a:t>pupusa</a:t>
            </a:r>
            <a:r>
              <a:rPr lang="nl-BE" sz="1800" dirty="0"/>
              <a:t>. In het nummer ‘A mi me </a:t>
            </a:r>
            <a:r>
              <a:rPr lang="nl-BE" sz="1800" dirty="0" err="1"/>
              <a:t>gustan</a:t>
            </a:r>
            <a:r>
              <a:rPr lang="nl-BE" sz="1800" dirty="0"/>
              <a:t> las </a:t>
            </a:r>
            <a:r>
              <a:rPr lang="nl-BE" sz="1800" dirty="0" err="1"/>
              <a:t>pupusas</a:t>
            </a:r>
            <a:r>
              <a:rPr lang="nl-BE" sz="1800" dirty="0"/>
              <a:t>’ zingt de groep ‘</a:t>
            </a:r>
            <a:r>
              <a:rPr lang="nl-BE" sz="1800" dirty="0" err="1"/>
              <a:t>Espíritu</a:t>
            </a:r>
            <a:r>
              <a:rPr lang="nl-BE" sz="1800" dirty="0"/>
              <a:t> libre’ over hoeveel ze van dat gerecht houden. </a:t>
            </a:r>
          </a:p>
        </p:txBody>
      </p:sp>
      <p:sp>
        <p:nvSpPr>
          <p:cNvPr id="3" name="Titel 2"/>
          <p:cNvSpPr>
            <a:spLocks noGrp="1"/>
          </p:cNvSpPr>
          <p:nvPr>
            <p:ph type="title"/>
          </p:nvPr>
        </p:nvSpPr>
        <p:spPr/>
        <p:txBody>
          <a:bodyPr/>
          <a:lstStyle/>
          <a:p>
            <a:pPr algn="ctr"/>
            <a:r>
              <a:rPr lang="nl-BE" dirty="0"/>
              <a:t>Vraag 1</a:t>
            </a:r>
          </a:p>
        </p:txBody>
      </p:sp>
      <p:pic>
        <p:nvPicPr>
          <p:cNvPr id="4" name="ESPIRITU LIBRE A Mi Me Gustan Las Pupusas">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2286000" y="1347614"/>
            <a:ext cx="4572000" cy="3429000"/>
          </a:xfrm>
          <a:prstGeom prst="rect">
            <a:avLst/>
          </a:prstGeom>
        </p:spPr>
      </p:pic>
      <p:pic>
        <p:nvPicPr>
          <p:cNvPr id="5" name="Afbeelding 4">
            <a:extLst>
              <a:ext uri="{FF2B5EF4-FFF2-40B4-BE49-F238E27FC236}">
                <a16:creationId xmlns:a16="http://schemas.microsoft.com/office/drawing/2014/main" id="{F1219659-1DCC-43AC-9A5E-D4067DE79082}"/>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51520" y="4083918"/>
            <a:ext cx="936104" cy="545042"/>
          </a:xfrm>
          <a:prstGeom prst="rect">
            <a:avLst/>
          </a:prstGeom>
        </p:spPr>
      </p:pic>
    </p:spTree>
    <p:extLst>
      <p:ext uri="{BB962C8B-B14F-4D97-AF65-F5344CB8AC3E}">
        <p14:creationId xmlns:p14="http://schemas.microsoft.com/office/powerpoint/2010/main" val="2236400093"/>
      </p:ext>
    </p:extLst>
  </p:cSld>
  <p:clrMapOvr>
    <a:masterClrMapping/>
  </p:clrMapOvr>
  <p:transition spd="med">
    <p:fade/>
  </p:transition>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vol="80000">
                <p:cTn id="7" fill="hold" display="0">
                  <p:stCondLst>
                    <p:cond delay="indefinite"/>
                  </p:stCondLst>
                </p:cTn>
                <p:tgtEl>
                  <p:spTgt spid="4"/>
                </p:tgtEl>
              </p:cMediaNode>
            </p:vide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tekst 1"/>
          <p:cNvSpPr>
            <a:spLocks noGrp="1"/>
          </p:cNvSpPr>
          <p:nvPr>
            <p:ph type="body" sz="quarter" idx="10"/>
          </p:nvPr>
        </p:nvSpPr>
        <p:spPr>
          <a:xfrm>
            <a:off x="1115616" y="480832"/>
            <a:ext cx="6913140" cy="4428898"/>
          </a:xfrm>
        </p:spPr>
        <p:txBody>
          <a:bodyPr/>
          <a:lstStyle/>
          <a:p>
            <a:r>
              <a:rPr lang="nl-BE" dirty="0"/>
              <a:t>Waarvoor staat </a:t>
            </a:r>
            <a:r>
              <a:rPr lang="nl-BE" dirty="0" err="1"/>
              <a:t>nini</a:t>
            </a:r>
            <a:r>
              <a:rPr lang="nl-BE" dirty="0"/>
              <a:t>?</a:t>
            </a:r>
          </a:p>
          <a:p>
            <a:pPr marL="457200" indent="-457200">
              <a:buAutoNum type="alphaUcPeriod"/>
            </a:pPr>
            <a:r>
              <a:rPr lang="nl-BE" dirty="0"/>
              <a:t>Ni </a:t>
            </a:r>
            <a:r>
              <a:rPr lang="nl-BE" dirty="0" err="1"/>
              <a:t>estudian</a:t>
            </a:r>
            <a:r>
              <a:rPr lang="nl-BE" dirty="0"/>
              <a:t>, ni </a:t>
            </a:r>
            <a:r>
              <a:rPr lang="nl-BE" dirty="0" err="1"/>
              <a:t>trabajan</a:t>
            </a:r>
            <a:r>
              <a:rPr lang="nl-BE" dirty="0"/>
              <a:t> = ze werken niet en studeren niet; mensen zonder opleiding of werk dus</a:t>
            </a:r>
          </a:p>
          <a:p>
            <a:pPr marL="457200" indent="-457200">
              <a:buAutoNum type="alphaUcPeriod"/>
            </a:pPr>
            <a:r>
              <a:rPr lang="nl-BE" strike="sngStrike" dirty="0"/>
              <a:t>Ni </a:t>
            </a:r>
            <a:r>
              <a:rPr lang="nl-BE" strike="sngStrike" dirty="0" err="1"/>
              <a:t>trabajan</a:t>
            </a:r>
            <a:r>
              <a:rPr lang="nl-BE" strike="sngStrike" dirty="0"/>
              <a:t>, ni </a:t>
            </a:r>
            <a:r>
              <a:rPr lang="nl-BE" strike="sngStrike" dirty="0" err="1"/>
              <a:t>votan</a:t>
            </a:r>
            <a:r>
              <a:rPr lang="nl-BE" strike="sngStrike" dirty="0"/>
              <a:t> = ze werken niet en stemmen niet; mensen die weigeren om zich nog in te zetten voor de samenleving</a:t>
            </a:r>
          </a:p>
          <a:p>
            <a:pPr marL="457200" indent="-457200">
              <a:buAutoNum type="alphaUcPeriod"/>
            </a:pPr>
            <a:r>
              <a:rPr lang="nl-BE" strike="sngStrike" dirty="0"/>
              <a:t>Ni </a:t>
            </a:r>
            <a:r>
              <a:rPr lang="nl-BE" strike="sngStrike" dirty="0" err="1"/>
              <a:t>obligación</a:t>
            </a:r>
            <a:r>
              <a:rPr lang="nl-BE" strike="sngStrike" dirty="0"/>
              <a:t>, ni </a:t>
            </a:r>
            <a:r>
              <a:rPr lang="nl-BE" strike="sngStrike" dirty="0" err="1"/>
              <a:t>permiso</a:t>
            </a:r>
            <a:r>
              <a:rPr lang="nl-BE" strike="sngStrike" dirty="0"/>
              <a:t> = geen verplichting en geen toestemming; mensen die geen verplichtingen aanvaarden en geen toestemming vragen, revolutionairen dus</a:t>
            </a:r>
          </a:p>
        </p:txBody>
      </p:sp>
      <p:sp>
        <p:nvSpPr>
          <p:cNvPr id="3" name="Titel 2"/>
          <p:cNvSpPr>
            <a:spLocks noGrp="1"/>
          </p:cNvSpPr>
          <p:nvPr>
            <p:ph type="title"/>
          </p:nvPr>
        </p:nvSpPr>
        <p:spPr/>
        <p:txBody>
          <a:bodyPr/>
          <a:lstStyle/>
          <a:p>
            <a:pPr algn="ctr"/>
            <a:r>
              <a:rPr lang="nl-BE" dirty="0"/>
              <a:t>Vraag 6</a:t>
            </a:r>
          </a:p>
        </p:txBody>
      </p:sp>
      <p:pic>
        <p:nvPicPr>
          <p:cNvPr id="4" name="Afbeelding 3">
            <a:extLst>
              <a:ext uri="{FF2B5EF4-FFF2-40B4-BE49-F238E27FC236}">
                <a16:creationId xmlns:a16="http://schemas.microsoft.com/office/drawing/2014/main" id="{46AA81F8-F199-4573-BEBF-C0CD1EF1B2D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51520" y="4083918"/>
            <a:ext cx="936104" cy="545042"/>
          </a:xfrm>
          <a:prstGeom prst="rect">
            <a:avLst/>
          </a:prstGeom>
        </p:spPr>
      </p:pic>
    </p:spTree>
    <p:extLst>
      <p:ext uri="{BB962C8B-B14F-4D97-AF65-F5344CB8AC3E}">
        <p14:creationId xmlns:p14="http://schemas.microsoft.com/office/powerpoint/2010/main" val="1615142594"/>
      </p:ext>
    </p:extLst>
  </p:cSld>
  <p:clrMapOvr>
    <a:masterClrMapping/>
  </p:clrMapOvr>
  <p:transition spd="med">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tekst 1"/>
          <p:cNvSpPr>
            <a:spLocks noGrp="1"/>
          </p:cNvSpPr>
          <p:nvPr>
            <p:ph type="body" sz="quarter" idx="10"/>
          </p:nvPr>
        </p:nvSpPr>
        <p:spPr>
          <a:xfrm>
            <a:off x="1717291" y="1059879"/>
            <a:ext cx="5709418" cy="791791"/>
          </a:xfrm>
        </p:spPr>
        <p:txBody>
          <a:bodyPr/>
          <a:lstStyle/>
          <a:p>
            <a:r>
              <a:rPr lang="nl-BE" dirty="0"/>
              <a:t>El Salvador heeft de bijnaam </a:t>
            </a:r>
            <a:r>
              <a:rPr lang="nl-BE" i="1" dirty="0" err="1"/>
              <a:t>Valle</a:t>
            </a:r>
            <a:r>
              <a:rPr lang="nl-BE" i="1" dirty="0"/>
              <a:t> de las </a:t>
            </a:r>
            <a:r>
              <a:rPr lang="nl-BE" i="1" dirty="0" err="1"/>
              <a:t>Hamacas</a:t>
            </a:r>
            <a:r>
              <a:rPr lang="nl-BE" dirty="0"/>
              <a:t>, de vallei der hangmatten.</a:t>
            </a:r>
            <a:endParaRPr lang="nl-BE" i="1" dirty="0"/>
          </a:p>
          <a:p>
            <a:endParaRPr lang="nl-BE" dirty="0"/>
          </a:p>
        </p:txBody>
      </p:sp>
      <p:sp>
        <p:nvSpPr>
          <p:cNvPr id="3" name="Titel 2"/>
          <p:cNvSpPr>
            <a:spLocks noGrp="1"/>
          </p:cNvSpPr>
          <p:nvPr>
            <p:ph type="title"/>
          </p:nvPr>
        </p:nvSpPr>
        <p:spPr/>
        <p:txBody>
          <a:bodyPr/>
          <a:lstStyle/>
          <a:p>
            <a:pPr algn="ctr"/>
            <a:r>
              <a:rPr lang="nl-BE" dirty="0"/>
              <a:t>Vraag 7</a:t>
            </a:r>
          </a:p>
        </p:txBody>
      </p:sp>
      <p:pic>
        <p:nvPicPr>
          <p:cNvPr id="4" name="Afbeelding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19151" y="1851670"/>
            <a:ext cx="4505697" cy="3003798"/>
          </a:xfrm>
          <a:prstGeom prst="rect">
            <a:avLst/>
          </a:prstGeom>
        </p:spPr>
      </p:pic>
      <p:pic>
        <p:nvPicPr>
          <p:cNvPr id="5" name="Afbeelding 4">
            <a:extLst>
              <a:ext uri="{FF2B5EF4-FFF2-40B4-BE49-F238E27FC236}">
                <a16:creationId xmlns:a16="http://schemas.microsoft.com/office/drawing/2014/main" id="{041B29A6-DCFC-4874-98E9-EC689DAA872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51520" y="4083918"/>
            <a:ext cx="936104" cy="545042"/>
          </a:xfrm>
          <a:prstGeom prst="rect">
            <a:avLst/>
          </a:prstGeom>
        </p:spPr>
      </p:pic>
    </p:spTree>
    <p:extLst>
      <p:ext uri="{BB962C8B-B14F-4D97-AF65-F5344CB8AC3E}">
        <p14:creationId xmlns:p14="http://schemas.microsoft.com/office/powerpoint/2010/main" val="3210282929"/>
      </p:ext>
    </p:extLst>
  </p:cSld>
  <p:clrMapOvr>
    <a:masterClrMapping/>
  </p:clrMapOvr>
  <p:transition spd="med">
    <p:fad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tekst 1"/>
          <p:cNvSpPr>
            <a:spLocks noGrp="1"/>
          </p:cNvSpPr>
          <p:nvPr>
            <p:ph type="body" sz="quarter" idx="10"/>
          </p:nvPr>
        </p:nvSpPr>
        <p:spPr>
          <a:xfrm>
            <a:off x="1115616" y="482706"/>
            <a:ext cx="6913140" cy="4518705"/>
          </a:xfrm>
        </p:spPr>
        <p:txBody>
          <a:bodyPr/>
          <a:lstStyle/>
          <a:p>
            <a:r>
              <a:rPr lang="nl-BE" dirty="0"/>
              <a:t>Waar komt die naam vandaan?</a:t>
            </a:r>
          </a:p>
          <a:p>
            <a:pPr marL="457200" indent="-457200">
              <a:buAutoNum type="alphaUcPeriod"/>
            </a:pPr>
            <a:r>
              <a:rPr lang="nl-BE" dirty="0"/>
              <a:t>De originele inheemse bevolking sliep altijd in hangmatten. Daarom noemden de Spaanse kolonisten het bergachtige land zo bij hun aankomst in Amerika</a:t>
            </a:r>
          </a:p>
          <a:p>
            <a:pPr marL="457200" indent="-457200">
              <a:buAutoNum type="alphaUcPeriod"/>
            </a:pPr>
            <a:r>
              <a:rPr lang="nl-BE" dirty="0"/>
              <a:t>Het land staat vol vulkanen en ligt op een breuklijn, waardoor de aarde er vaak heen en weer gaat en beeft zoals een hangmat</a:t>
            </a:r>
          </a:p>
          <a:p>
            <a:pPr marL="457200" indent="-457200">
              <a:buAutoNum type="alphaUcPeriod"/>
            </a:pPr>
            <a:r>
              <a:rPr lang="nl-BE" dirty="0"/>
              <a:t>Vroeger kwamen wereldwijd vrijwel alle hangmatten die werden geëxporteerd uit een bepaalde vallei in El Salvador</a:t>
            </a:r>
          </a:p>
        </p:txBody>
      </p:sp>
      <p:sp>
        <p:nvSpPr>
          <p:cNvPr id="3" name="Titel 2"/>
          <p:cNvSpPr>
            <a:spLocks noGrp="1"/>
          </p:cNvSpPr>
          <p:nvPr>
            <p:ph type="title"/>
          </p:nvPr>
        </p:nvSpPr>
        <p:spPr/>
        <p:txBody>
          <a:bodyPr/>
          <a:lstStyle/>
          <a:p>
            <a:pPr algn="ctr"/>
            <a:r>
              <a:rPr lang="nl-BE" dirty="0"/>
              <a:t>Vraag 7</a:t>
            </a:r>
          </a:p>
        </p:txBody>
      </p:sp>
      <p:pic>
        <p:nvPicPr>
          <p:cNvPr id="4" name="Afbeelding 3">
            <a:extLst>
              <a:ext uri="{FF2B5EF4-FFF2-40B4-BE49-F238E27FC236}">
                <a16:creationId xmlns:a16="http://schemas.microsoft.com/office/drawing/2014/main" id="{DCC28F14-9FC9-4484-9BFB-D9E5ED6DC45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51520" y="4083918"/>
            <a:ext cx="936104" cy="545042"/>
          </a:xfrm>
          <a:prstGeom prst="rect">
            <a:avLst/>
          </a:prstGeom>
        </p:spPr>
      </p:pic>
    </p:spTree>
    <p:extLst>
      <p:ext uri="{BB962C8B-B14F-4D97-AF65-F5344CB8AC3E}">
        <p14:creationId xmlns:p14="http://schemas.microsoft.com/office/powerpoint/2010/main" val="2478453604"/>
      </p:ext>
    </p:extLst>
  </p:cSld>
  <p:clrMapOvr>
    <a:masterClrMapping/>
  </p:clrMapOvr>
  <p:transition spd="med">
    <p:fad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tekst 1"/>
          <p:cNvSpPr>
            <a:spLocks noGrp="1"/>
          </p:cNvSpPr>
          <p:nvPr>
            <p:ph type="body" sz="quarter" idx="10"/>
          </p:nvPr>
        </p:nvSpPr>
        <p:spPr>
          <a:xfrm>
            <a:off x="1115616" y="482706"/>
            <a:ext cx="6913140" cy="4518705"/>
          </a:xfrm>
        </p:spPr>
        <p:txBody>
          <a:bodyPr/>
          <a:lstStyle/>
          <a:p>
            <a:r>
              <a:rPr lang="nl-BE" dirty="0"/>
              <a:t>Waar komt die naam vandaan?</a:t>
            </a:r>
          </a:p>
          <a:p>
            <a:pPr marL="457200" indent="-457200">
              <a:buAutoNum type="alphaUcPeriod"/>
            </a:pPr>
            <a:r>
              <a:rPr lang="nl-BE" strike="sngStrike" dirty="0"/>
              <a:t>De originele inheemse bevolking sliep altijd in hangmatten. Daarom noemden de Spaanse kolonisten het bergachtige land zo bij hun aankomst in Amerika</a:t>
            </a:r>
          </a:p>
          <a:p>
            <a:pPr marL="457200" indent="-457200">
              <a:buAutoNum type="alphaUcPeriod"/>
            </a:pPr>
            <a:r>
              <a:rPr lang="nl-BE" dirty="0"/>
              <a:t>Het land staat vol vulkanen en ligt op een breuklijn, waardoor de aarde er vaak heen en weer gaat en beeft zoals een hangmat</a:t>
            </a:r>
          </a:p>
          <a:p>
            <a:pPr marL="457200" indent="-457200">
              <a:buAutoNum type="alphaUcPeriod"/>
            </a:pPr>
            <a:r>
              <a:rPr lang="nl-BE" strike="sngStrike" dirty="0"/>
              <a:t>Vroeger kwamen wereldwijd vrijwel alle hangmatten die werden geëxporteerd uit een bepaalde vallei in El Salvador</a:t>
            </a:r>
          </a:p>
        </p:txBody>
      </p:sp>
      <p:sp>
        <p:nvSpPr>
          <p:cNvPr id="3" name="Titel 2"/>
          <p:cNvSpPr>
            <a:spLocks noGrp="1"/>
          </p:cNvSpPr>
          <p:nvPr>
            <p:ph type="title"/>
          </p:nvPr>
        </p:nvSpPr>
        <p:spPr/>
        <p:txBody>
          <a:bodyPr/>
          <a:lstStyle/>
          <a:p>
            <a:pPr algn="ctr"/>
            <a:r>
              <a:rPr lang="nl-BE" dirty="0"/>
              <a:t>Vraag 7</a:t>
            </a:r>
          </a:p>
        </p:txBody>
      </p:sp>
      <p:pic>
        <p:nvPicPr>
          <p:cNvPr id="4" name="Afbeelding 3">
            <a:extLst>
              <a:ext uri="{FF2B5EF4-FFF2-40B4-BE49-F238E27FC236}">
                <a16:creationId xmlns:a16="http://schemas.microsoft.com/office/drawing/2014/main" id="{20D3DB56-8D14-447F-B7CB-C2510B0F935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51520" y="4083918"/>
            <a:ext cx="936104" cy="545042"/>
          </a:xfrm>
          <a:prstGeom prst="rect">
            <a:avLst/>
          </a:prstGeom>
        </p:spPr>
      </p:pic>
    </p:spTree>
    <p:extLst>
      <p:ext uri="{BB962C8B-B14F-4D97-AF65-F5344CB8AC3E}">
        <p14:creationId xmlns:p14="http://schemas.microsoft.com/office/powerpoint/2010/main" val="3246816295"/>
      </p:ext>
    </p:extLst>
  </p:cSld>
  <p:clrMapOvr>
    <a:masterClrMapping/>
  </p:clrMapOvr>
  <p:transition spd="med">
    <p:fad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tekst 1"/>
          <p:cNvSpPr>
            <a:spLocks noGrp="1"/>
          </p:cNvSpPr>
          <p:nvPr>
            <p:ph type="body" sz="quarter" idx="10"/>
          </p:nvPr>
        </p:nvSpPr>
        <p:spPr>
          <a:xfrm>
            <a:off x="2136533" y="555526"/>
            <a:ext cx="4870934" cy="791791"/>
          </a:xfrm>
        </p:spPr>
        <p:txBody>
          <a:bodyPr/>
          <a:lstStyle/>
          <a:p>
            <a:r>
              <a:rPr lang="nl-BE" dirty="0"/>
              <a:t>In El Salvador is partnergeweld op vrouwen een enorm probleem.</a:t>
            </a:r>
            <a:endParaRPr lang="nl-BE" i="1" dirty="0"/>
          </a:p>
          <a:p>
            <a:endParaRPr lang="nl-BE" dirty="0"/>
          </a:p>
        </p:txBody>
      </p:sp>
      <p:sp>
        <p:nvSpPr>
          <p:cNvPr id="3" name="Titel 2"/>
          <p:cNvSpPr>
            <a:spLocks noGrp="1"/>
          </p:cNvSpPr>
          <p:nvPr>
            <p:ph type="title"/>
          </p:nvPr>
        </p:nvSpPr>
        <p:spPr/>
        <p:txBody>
          <a:bodyPr/>
          <a:lstStyle/>
          <a:p>
            <a:pPr algn="ctr"/>
            <a:r>
              <a:rPr lang="nl-BE" dirty="0"/>
              <a:t>Vraag 8</a:t>
            </a:r>
          </a:p>
        </p:txBody>
      </p:sp>
      <p:pic>
        <p:nvPicPr>
          <p:cNvPr id="5" name="Afbeelding 4"/>
          <p:cNvPicPr>
            <a:picLocks noChangeAspect="1"/>
          </p:cNvPicPr>
          <p:nvPr/>
        </p:nvPicPr>
        <p:blipFill>
          <a:blip r:embed="rId2"/>
          <a:stretch>
            <a:fillRect/>
          </a:stretch>
        </p:blipFill>
        <p:spPr>
          <a:xfrm>
            <a:off x="2020098" y="1420137"/>
            <a:ext cx="5103805" cy="2865574"/>
          </a:xfrm>
          <a:prstGeom prst="rect">
            <a:avLst/>
          </a:prstGeom>
        </p:spPr>
      </p:pic>
      <p:sp>
        <p:nvSpPr>
          <p:cNvPr id="6" name="Tekstvak 5"/>
          <p:cNvSpPr txBox="1"/>
          <p:nvPr/>
        </p:nvSpPr>
        <p:spPr>
          <a:xfrm>
            <a:off x="2020098" y="4285711"/>
            <a:ext cx="5103805" cy="307777"/>
          </a:xfrm>
          <a:prstGeom prst="rect">
            <a:avLst/>
          </a:prstGeom>
          <a:noFill/>
        </p:spPr>
        <p:txBody>
          <a:bodyPr wrap="square" rtlCol="0">
            <a:spAutoFit/>
          </a:bodyPr>
          <a:lstStyle/>
          <a:p>
            <a:pPr algn="ctr">
              <a:spcAft>
                <a:spcPts val="1200"/>
              </a:spcAft>
            </a:pPr>
            <a:r>
              <a:rPr lang="nl-BE" sz="1400" dirty="0">
                <a:latin typeface="+mj-lt"/>
              </a:rPr>
              <a:t>‘In dit huis willen we een leven vrij van geweld tegen vrouwen’</a:t>
            </a:r>
          </a:p>
        </p:txBody>
      </p:sp>
      <p:pic>
        <p:nvPicPr>
          <p:cNvPr id="7" name="Afbeelding 6">
            <a:extLst>
              <a:ext uri="{FF2B5EF4-FFF2-40B4-BE49-F238E27FC236}">
                <a16:creationId xmlns:a16="http://schemas.microsoft.com/office/drawing/2014/main" id="{CCB1D02D-B79A-4919-BBC0-8678D1A457C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51520" y="4083918"/>
            <a:ext cx="936104" cy="545042"/>
          </a:xfrm>
          <a:prstGeom prst="rect">
            <a:avLst/>
          </a:prstGeom>
        </p:spPr>
      </p:pic>
    </p:spTree>
    <p:extLst>
      <p:ext uri="{BB962C8B-B14F-4D97-AF65-F5344CB8AC3E}">
        <p14:creationId xmlns:p14="http://schemas.microsoft.com/office/powerpoint/2010/main" val="3077977538"/>
      </p:ext>
    </p:extLst>
  </p:cSld>
  <p:clrMapOvr>
    <a:masterClrMapping/>
  </p:clrMapOvr>
  <p:transition spd="med">
    <p:fad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tekst 1"/>
          <p:cNvSpPr>
            <a:spLocks noGrp="1"/>
          </p:cNvSpPr>
          <p:nvPr>
            <p:ph type="body" sz="quarter" idx="10"/>
          </p:nvPr>
        </p:nvSpPr>
        <p:spPr>
          <a:xfrm>
            <a:off x="1115430" y="1059879"/>
            <a:ext cx="6913140" cy="3023742"/>
          </a:xfrm>
        </p:spPr>
        <p:txBody>
          <a:bodyPr/>
          <a:lstStyle/>
          <a:p>
            <a:r>
              <a:rPr lang="nl-BE" dirty="0"/>
              <a:t>Hoeveel vrouwen komen dagelijks om ten gevolge van geweld gepleegd door een – meestal mannelijk – familielid?</a:t>
            </a:r>
          </a:p>
          <a:p>
            <a:pPr marL="457200" indent="-457200">
              <a:buAutoNum type="alphaUcPeriod"/>
            </a:pPr>
            <a:r>
              <a:rPr lang="nl-BE" dirty="0"/>
              <a:t>2</a:t>
            </a:r>
          </a:p>
          <a:p>
            <a:pPr marL="457200" indent="-457200">
              <a:buAutoNum type="alphaUcPeriod"/>
            </a:pPr>
            <a:r>
              <a:rPr lang="nl-BE" dirty="0"/>
              <a:t>4</a:t>
            </a:r>
          </a:p>
          <a:p>
            <a:pPr marL="457200" indent="-457200">
              <a:buAutoNum type="alphaUcPeriod"/>
            </a:pPr>
            <a:r>
              <a:rPr lang="nl-BE" dirty="0"/>
              <a:t>6</a:t>
            </a:r>
          </a:p>
        </p:txBody>
      </p:sp>
      <p:sp>
        <p:nvSpPr>
          <p:cNvPr id="3" name="Titel 2"/>
          <p:cNvSpPr>
            <a:spLocks noGrp="1"/>
          </p:cNvSpPr>
          <p:nvPr>
            <p:ph type="title"/>
          </p:nvPr>
        </p:nvSpPr>
        <p:spPr/>
        <p:txBody>
          <a:bodyPr/>
          <a:lstStyle/>
          <a:p>
            <a:pPr algn="ctr"/>
            <a:r>
              <a:rPr lang="nl-BE" dirty="0"/>
              <a:t>Vraag 8</a:t>
            </a:r>
          </a:p>
        </p:txBody>
      </p:sp>
      <p:pic>
        <p:nvPicPr>
          <p:cNvPr id="4" name="Afbeelding 3">
            <a:extLst>
              <a:ext uri="{FF2B5EF4-FFF2-40B4-BE49-F238E27FC236}">
                <a16:creationId xmlns:a16="http://schemas.microsoft.com/office/drawing/2014/main" id="{19E90F65-0860-4EF0-ABA9-EFAB89E992E0}"/>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51520" y="4083918"/>
            <a:ext cx="936104" cy="545042"/>
          </a:xfrm>
          <a:prstGeom prst="rect">
            <a:avLst/>
          </a:prstGeom>
        </p:spPr>
      </p:pic>
    </p:spTree>
    <p:extLst>
      <p:ext uri="{BB962C8B-B14F-4D97-AF65-F5344CB8AC3E}">
        <p14:creationId xmlns:p14="http://schemas.microsoft.com/office/powerpoint/2010/main" val="1929576519"/>
      </p:ext>
    </p:extLst>
  </p:cSld>
  <p:clrMapOvr>
    <a:masterClrMapping/>
  </p:clrMapOvr>
  <p:transition spd="med">
    <p:fad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tekst 1"/>
          <p:cNvSpPr>
            <a:spLocks noGrp="1"/>
          </p:cNvSpPr>
          <p:nvPr>
            <p:ph type="body" sz="quarter" idx="10"/>
          </p:nvPr>
        </p:nvSpPr>
        <p:spPr>
          <a:xfrm>
            <a:off x="1115430" y="1059879"/>
            <a:ext cx="6913140" cy="3023742"/>
          </a:xfrm>
        </p:spPr>
        <p:txBody>
          <a:bodyPr/>
          <a:lstStyle/>
          <a:p>
            <a:r>
              <a:rPr lang="nl-BE" dirty="0"/>
              <a:t>Hoeveel vrouwen komen dagelijks om ten gevolge van geweld gepleegd door een – meestal mannelijk – familielid?</a:t>
            </a:r>
          </a:p>
          <a:p>
            <a:pPr marL="457200" indent="-457200">
              <a:buAutoNum type="alphaUcPeriod"/>
            </a:pPr>
            <a:r>
              <a:rPr lang="nl-BE" strike="sngStrike" dirty="0"/>
              <a:t>2</a:t>
            </a:r>
          </a:p>
          <a:p>
            <a:pPr marL="457200" indent="-457200">
              <a:buAutoNum type="alphaUcPeriod"/>
            </a:pPr>
            <a:r>
              <a:rPr lang="nl-BE" dirty="0"/>
              <a:t>4</a:t>
            </a:r>
          </a:p>
          <a:p>
            <a:pPr marL="457200" indent="-457200">
              <a:buAutoNum type="alphaUcPeriod"/>
            </a:pPr>
            <a:r>
              <a:rPr lang="nl-BE" strike="sngStrike" dirty="0"/>
              <a:t>6</a:t>
            </a:r>
          </a:p>
        </p:txBody>
      </p:sp>
      <p:sp>
        <p:nvSpPr>
          <p:cNvPr id="3" name="Titel 2"/>
          <p:cNvSpPr>
            <a:spLocks noGrp="1"/>
          </p:cNvSpPr>
          <p:nvPr>
            <p:ph type="title"/>
          </p:nvPr>
        </p:nvSpPr>
        <p:spPr/>
        <p:txBody>
          <a:bodyPr/>
          <a:lstStyle/>
          <a:p>
            <a:pPr algn="ctr"/>
            <a:r>
              <a:rPr lang="nl-BE" dirty="0"/>
              <a:t>Vraag 8</a:t>
            </a:r>
          </a:p>
        </p:txBody>
      </p:sp>
      <p:pic>
        <p:nvPicPr>
          <p:cNvPr id="4" name="Afbeelding 3">
            <a:extLst>
              <a:ext uri="{FF2B5EF4-FFF2-40B4-BE49-F238E27FC236}">
                <a16:creationId xmlns:a16="http://schemas.microsoft.com/office/drawing/2014/main" id="{B32B7A7F-F0C8-428C-909C-E54AC5F1C432}"/>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51520" y="4083918"/>
            <a:ext cx="936104" cy="545042"/>
          </a:xfrm>
          <a:prstGeom prst="rect">
            <a:avLst/>
          </a:prstGeom>
        </p:spPr>
      </p:pic>
    </p:spTree>
    <p:extLst>
      <p:ext uri="{BB962C8B-B14F-4D97-AF65-F5344CB8AC3E}">
        <p14:creationId xmlns:p14="http://schemas.microsoft.com/office/powerpoint/2010/main" val="282436153"/>
      </p:ext>
    </p:extLst>
  </p:cSld>
  <p:clrMapOvr>
    <a:masterClrMapping/>
  </p:clrMapOvr>
  <p:transition spd="med">
    <p:fad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tekst 1"/>
          <p:cNvSpPr>
            <a:spLocks noGrp="1"/>
          </p:cNvSpPr>
          <p:nvPr>
            <p:ph type="body" sz="quarter" idx="10"/>
          </p:nvPr>
        </p:nvSpPr>
        <p:spPr>
          <a:xfrm>
            <a:off x="2136533" y="555526"/>
            <a:ext cx="4870934" cy="791791"/>
          </a:xfrm>
        </p:spPr>
        <p:txBody>
          <a:bodyPr/>
          <a:lstStyle/>
          <a:p>
            <a:r>
              <a:rPr lang="nl-BE" dirty="0"/>
              <a:t>Welke van de volgende drie foto’s werd genomen in El Salvador?</a:t>
            </a:r>
            <a:endParaRPr lang="nl-BE" i="1" dirty="0"/>
          </a:p>
          <a:p>
            <a:endParaRPr lang="nl-BE" dirty="0"/>
          </a:p>
        </p:txBody>
      </p:sp>
      <p:sp>
        <p:nvSpPr>
          <p:cNvPr id="3" name="Titel 2"/>
          <p:cNvSpPr>
            <a:spLocks noGrp="1"/>
          </p:cNvSpPr>
          <p:nvPr>
            <p:ph type="title"/>
          </p:nvPr>
        </p:nvSpPr>
        <p:spPr/>
        <p:txBody>
          <a:bodyPr/>
          <a:lstStyle/>
          <a:p>
            <a:pPr algn="ctr"/>
            <a:r>
              <a:rPr lang="nl-BE" dirty="0"/>
              <a:t>Vraag 9</a:t>
            </a:r>
          </a:p>
        </p:txBody>
      </p:sp>
      <p:sp>
        <p:nvSpPr>
          <p:cNvPr id="7" name="Tekstvak 6"/>
          <p:cNvSpPr txBox="1"/>
          <p:nvPr/>
        </p:nvSpPr>
        <p:spPr>
          <a:xfrm>
            <a:off x="1567692" y="4261756"/>
            <a:ext cx="504056" cy="892552"/>
          </a:xfrm>
          <a:prstGeom prst="rect">
            <a:avLst/>
          </a:prstGeom>
          <a:noFill/>
        </p:spPr>
        <p:txBody>
          <a:bodyPr wrap="square" rtlCol="0">
            <a:spAutoFit/>
          </a:bodyPr>
          <a:lstStyle/>
          <a:p>
            <a:pPr lvl="0">
              <a:spcAft>
                <a:spcPts val="1200"/>
              </a:spcAft>
            </a:pPr>
            <a:r>
              <a:rPr lang="nl-BE" sz="2400" dirty="0">
                <a:solidFill>
                  <a:srgbClr val="7F7F7F"/>
                </a:solidFill>
                <a:latin typeface="Roboto Bold"/>
              </a:rPr>
              <a:t>A.</a:t>
            </a:r>
          </a:p>
          <a:p>
            <a:endParaRPr lang="nl-BE" dirty="0"/>
          </a:p>
        </p:txBody>
      </p:sp>
      <p:pic>
        <p:nvPicPr>
          <p:cNvPr id="4" name="Afbeelding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99940" y="1420137"/>
            <a:ext cx="5144120" cy="3215075"/>
          </a:xfrm>
          <a:prstGeom prst="rect">
            <a:avLst/>
          </a:prstGeom>
        </p:spPr>
      </p:pic>
      <p:pic>
        <p:nvPicPr>
          <p:cNvPr id="6" name="Afbeelding 5">
            <a:extLst>
              <a:ext uri="{FF2B5EF4-FFF2-40B4-BE49-F238E27FC236}">
                <a16:creationId xmlns:a16="http://schemas.microsoft.com/office/drawing/2014/main" id="{7FE83AF9-D523-4E52-8431-924662AA596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51520" y="4083918"/>
            <a:ext cx="936104" cy="545042"/>
          </a:xfrm>
          <a:prstGeom prst="rect">
            <a:avLst/>
          </a:prstGeom>
        </p:spPr>
      </p:pic>
    </p:spTree>
    <p:extLst>
      <p:ext uri="{BB962C8B-B14F-4D97-AF65-F5344CB8AC3E}">
        <p14:creationId xmlns:p14="http://schemas.microsoft.com/office/powerpoint/2010/main" val="3752136000"/>
      </p:ext>
    </p:extLst>
  </p:cSld>
  <p:clrMapOvr>
    <a:masterClrMapping/>
  </p:clrMapOvr>
  <p:transition spd="med">
    <p:fad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tekst 1"/>
          <p:cNvSpPr>
            <a:spLocks noGrp="1"/>
          </p:cNvSpPr>
          <p:nvPr>
            <p:ph type="body" sz="quarter" idx="10"/>
          </p:nvPr>
        </p:nvSpPr>
        <p:spPr>
          <a:xfrm>
            <a:off x="2136533" y="843558"/>
            <a:ext cx="4870934" cy="791791"/>
          </a:xfrm>
        </p:spPr>
        <p:txBody>
          <a:bodyPr/>
          <a:lstStyle/>
          <a:p>
            <a:r>
              <a:rPr lang="nl-BE" dirty="0"/>
              <a:t>Welke van de volgende drie foto’s werd genomen in El Salvador?</a:t>
            </a:r>
            <a:endParaRPr lang="nl-BE" i="1" dirty="0"/>
          </a:p>
          <a:p>
            <a:endParaRPr lang="nl-BE" dirty="0"/>
          </a:p>
        </p:txBody>
      </p:sp>
      <p:sp>
        <p:nvSpPr>
          <p:cNvPr id="3" name="Titel 2"/>
          <p:cNvSpPr>
            <a:spLocks noGrp="1"/>
          </p:cNvSpPr>
          <p:nvPr>
            <p:ph type="title"/>
          </p:nvPr>
        </p:nvSpPr>
        <p:spPr/>
        <p:txBody>
          <a:bodyPr/>
          <a:lstStyle/>
          <a:p>
            <a:pPr algn="ctr"/>
            <a:r>
              <a:rPr lang="nl-BE" dirty="0"/>
              <a:t>Vraag 9</a:t>
            </a:r>
          </a:p>
        </p:txBody>
      </p:sp>
      <p:sp>
        <p:nvSpPr>
          <p:cNvPr id="7" name="Tekstvak 6"/>
          <p:cNvSpPr txBox="1"/>
          <p:nvPr/>
        </p:nvSpPr>
        <p:spPr>
          <a:xfrm>
            <a:off x="1567692" y="4261756"/>
            <a:ext cx="504056" cy="892552"/>
          </a:xfrm>
          <a:prstGeom prst="rect">
            <a:avLst/>
          </a:prstGeom>
          <a:noFill/>
        </p:spPr>
        <p:txBody>
          <a:bodyPr wrap="square" rtlCol="0">
            <a:spAutoFit/>
          </a:bodyPr>
          <a:lstStyle/>
          <a:p>
            <a:pPr lvl="0">
              <a:spcAft>
                <a:spcPts val="1200"/>
              </a:spcAft>
            </a:pPr>
            <a:r>
              <a:rPr lang="nl-BE" sz="2400" dirty="0">
                <a:solidFill>
                  <a:srgbClr val="7F7F7F"/>
                </a:solidFill>
                <a:latin typeface="Roboto Bold"/>
              </a:rPr>
              <a:t>B.</a:t>
            </a:r>
          </a:p>
          <a:p>
            <a:endParaRPr lang="nl-BE" dirty="0"/>
          </a:p>
        </p:txBody>
      </p:sp>
      <p:pic>
        <p:nvPicPr>
          <p:cNvPr id="5" name="Afbeelding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99940" y="1923678"/>
            <a:ext cx="5144120" cy="2700663"/>
          </a:xfrm>
          <a:prstGeom prst="rect">
            <a:avLst/>
          </a:prstGeom>
        </p:spPr>
      </p:pic>
      <p:pic>
        <p:nvPicPr>
          <p:cNvPr id="6" name="Afbeelding 5">
            <a:extLst>
              <a:ext uri="{FF2B5EF4-FFF2-40B4-BE49-F238E27FC236}">
                <a16:creationId xmlns:a16="http://schemas.microsoft.com/office/drawing/2014/main" id="{5E450BFC-5923-4DEF-98B0-31E4FFC6363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51520" y="4083918"/>
            <a:ext cx="936104" cy="545042"/>
          </a:xfrm>
          <a:prstGeom prst="rect">
            <a:avLst/>
          </a:prstGeom>
        </p:spPr>
      </p:pic>
    </p:spTree>
    <p:extLst>
      <p:ext uri="{BB962C8B-B14F-4D97-AF65-F5344CB8AC3E}">
        <p14:creationId xmlns:p14="http://schemas.microsoft.com/office/powerpoint/2010/main" val="771253380"/>
      </p:ext>
    </p:extLst>
  </p:cSld>
  <p:clrMapOvr>
    <a:masterClrMapping/>
  </p:clrMapOvr>
  <p:transition spd="med">
    <p:fad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tekst 1"/>
          <p:cNvSpPr>
            <a:spLocks noGrp="1"/>
          </p:cNvSpPr>
          <p:nvPr>
            <p:ph type="body" sz="quarter" idx="10"/>
          </p:nvPr>
        </p:nvSpPr>
        <p:spPr>
          <a:xfrm>
            <a:off x="2136533" y="555526"/>
            <a:ext cx="4870934" cy="791791"/>
          </a:xfrm>
        </p:spPr>
        <p:txBody>
          <a:bodyPr/>
          <a:lstStyle/>
          <a:p>
            <a:r>
              <a:rPr lang="nl-BE" dirty="0"/>
              <a:t>Welke van de volgende drie foto’s werd genomen in El Salvador?</a:t>
            </a:r>
            <a:endParaRPr lang="nl-BE" i="1" dirty="0"/>
          </a:p>
          <a:p>
            <a:endParaRPr lang="nl-BE" dirty="0"/>
          </a:p>
        </p:txBody>
      </p:sp>
      <p:sp>
        <p:nvSpPr>
          <p:cNvPr id="3" name="Titel 2"/>
          <p:cNvSpPr>
            <a:spLocks noGrp="1"/>
          </p:cNvSpPr>
          <p:nvPr>
            <p:ph type="title"/>
          </p:nvPr>
        </p:nvSpPr>
        <p:spPr/>
        <p:txBody>
          <a:bodyPr/>
          <a:lstStyle/>
          <a:p>
            <a:pPr algn="ctr"/>
            <a:r>
              <a:rPr lang="nl-BE" dirty="0"/>
              <a:t>Vraag 9</a:t>
            </a:r>
          </a:p>
        </p:txBody>
      </p:sp>
      <p:sp>
        <p:nvSpPr>
          <p:cNvPr id="7" name="Tekstvak 6"/>
          <p:cNvSpPr txBox="1"/>
          <p:nvPr/>
        </p:nvSpPr>
        <p:spPr>
          <a:xfrm>
            <a:off x="1567692" y="4261756"/>
            <a:ext cx="504056" cy="892552"/>
          </a:xfrm>
          <a:prstGeom prst="rect">
            <a:avLst/>
          </a:prstGeom>
          <a:noFill/>
        </p:spPr>
        <p:txBody>
          <a:bodyPr wrap="square" rtlCol="0">
            <a:spAutoFit/>
          </a:bodyPr>
          <a:lstStyle/>
          <a:p>
            <a:pPr lvl="0">
              <a:spcAft>
                <a:spcPts val="1200"/>
              </a:spcAft>
            </a:pPr>
            <a:r>
              <a:rPr lang="nl-BE" sz="2400" dirty="0">
                <a:solidFill>
                  <a:srgbClr val="7F7F7F"/>
                </a:solidFill>
                <a:latin typeface="Roboto Bold"/>
              </a:rPr>
              <a:t>C.</a:t>
            </a:r>
          </a:p>
          <a:p>
            <a:endParaRPr lang="nl-BE" dirty="0"/>
          </a:p>
        </p:txBody>
      </p:sp>
      <p:pic>
        <p:nvPicPr>
          <p:cNvPr id="5" name="Afbeelding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40341" y="1420137"/>
            <a:ext cx="4767595" cy="3167837"/>
          </a:xfrm>
          <a:prstGeom prst="rect">
            <a:avLst/>
          </a:prstGeom>
        </p:spPr>
      </p:pic>
      <p:pic>
        <p:nvPicPr>
          <p:cNvPr id="6" name="Afbeelding 5">
            <a:extLst>
              <a:ext uri="{FF2B5EF4-FFF2-40B4-BE49-F238E27FC236}">
                <a16:creationId xmlns:a16="http://schemas.microsoft.com/office/drawing/2014/main" id="{0779C394-B52F-4C67-942D-5CFA774D778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51520" y="4083918"/>
            <a:ext cx="936104" cy="545042"/>
          </a:xfrm>
          <a:prstGeom prst="rect">
            <a:avLst/>
          </a:prstGeom>
        </p:spPr>
      </p:pic>
    </p:spTree>
    <p:extLst>
      <p:ext uri="{BB962C8B-B14F-4D97-AF65-F5344CB8AC3E}">
        <p14:creationId xmlns:p14="http://schemas.microsoft.com/office/powerpoint/2010/main" val="2700804527"/>
      </p:ext>
    </p:extLst>
  </p:cSld>
  <p:clrMapOvr>
    <a:masterClrMapping/>
  </p:clrMapOvr>
  <p:transition spd="med">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tekst 1"/>
          <p:cNvSpPr>
            <a:spLocks noGrp="1"/>
          </p:cNvSpPr>
          <p:nvPr>
            <p:ph type="body" sz="quarter" idx="10"/>
          </p:nvPr>
        </p:nvSpPr>
        <p:spPr>
          <a:xfrm>
            <a:off x="1115430" y="1059879"/>
            <a:ext cx="6913140" cy="3023742"/>
          </a:xfrm>
        </p:spPr>
        <p:txBody>
          <a:bodyPr/>
          <a:lstStyle/>
          <a:p>
            <a:r>
              <a:rPr lang="nl-BE" dirty="0"/>
              <a:t>Wat zijn de ingrediënten van de </a:t>
            </a:r>
            <a:r>
              <a:rPr lang="nl-BE" dirty="0" err="1"/>
              <a:t>pupusa</a:t>
            </a:r>
            <a:r>
              <a:rPr lang="nl-BE" dirty="0"/>
              <a:t>?</a:t>
            </a:r>
          </a:p>
          <a:p>
            <a:pPr marL="457200" indent="-457200">
              <a:buAutoNum type="alphaUcPeriod"/>
            </a:pPr>
            <a:r>
              <a:rPr lang="nl-BE" dirty="0"/>
              <a:t>Maïsbloem, kaas, bonen, vlees, koolsla en tomatensaus</a:t>
            </a:r>
          </a:p>
          <a:p>
            <a:pPr marL="457200" indent="-457200">
              <a:buAutoNum type="alphaUcPeriod"/>
            </a:pPr>
            <a:r>
              <a:rPr lang="nl-BE" dirty="0"/>
              <a:t>Tarwebloem, bonen, vlees, tomatensaus</a:t>
            </a:r>
          </a:p>
          <a:p>
            <a:pPr marL="457200" indent="-457200">
              <a:buAutoNum type="alphaUcPeriod"/>
            </a:pPr>
            <a:r>
              <a:rPr lang="nl-BE" dirty="0"/>
              <a:t>Tarwebloem, kaas, bonen, koolsla en tomatensaus</a:t>
            </a:r>
          </a:p>
        </p:txBody>
      </p:sp>
      <p:sp>
        <p:nvSpPr>
          <p:cNvPr id="3" name="Titel 2"/>
          <p:cNvSpPr>
            <a:spLocks noGrp="1"/>
          </p:cNvSpPr>
          <p:nvPr>
            <p:ph type="title"/>
          </p:nvPr>
        </p:nvSpPr>
        <p:spPr/>
        <p:txBody>
          <a:bodyPr/>
          <a:lstStyle/>
          <a:p>
            <a:pPr algn="ctr"/>
            <a:r>
              <a:rPr lang="nl-BE" dirty="0"/>
              <a:t>Vraag 1</a:t>
            </a:r>
          </a:p>
        </p:txBody>
      </p:sp>
      <p:pic>
        <p:nvPicPr>
          <p:cNvPr id="4" name="Afbeelding 3">
            <a:extLst>
              <a:ext uri="{FF2B5EF4-FFF2-40B4-BE49-F238E27FC236}">
                <a16:creationId xmlns:a16="http://schemas.microsoft.com/office/drawing/2014/main" id="{0D9EC6CA-969B-437C-88AC-5043E16311B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51520" y="4083918"/>
            <a:ext cx="936104" cy="545042"/>
          </a:xfrm>
          <a:prstGeom prst="rect">
            <a:avLst/>
          </a:prstGeom>
        </p:spPr>
      </p:pic>
    </p:spTree>
    <p:extLst>
      <p:ext uri="{BB962C8B-B14F-4D97-AF65-F5344CB8AC3E}">
        <p14:creationId xmlns:p14="http://schemas.microsoft.com/office/powerpoint/2010/main" val="1998816892"/>
      </p:ext>
    </p:extLst>
  </p:cSld>
  <p:clrMapOvr>
    <a:masterClrMapping/>
  </p:clrMapOvr>
  <p:transition spd="med">
    <p:fade/>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tekst 1"/>
          <p:cNvSpPr>
            <a:spLocks noGrp="1"/>
          </p:cNvSpPr>
          <p:nvPr>
            <p:ph type="body" sz="quarter" idx="10"/>
          </p:nvPr>
        </p:nvSpPr>
        <p:spPr>
          <a:xfrm>
            <a:off x="1115430" y="1059879"/>
            <a:ext cx="6913140" cy="3023742"/>
          </a:xfrm>
        </p:spPr>
        <p:txBody>
          <a:bodyPr/>
          <a:lstStyle/>
          <a:p>
            <a:r>
              <a:rPr lang="nl-BE" dirty="0"/>
              <a:t>Welke van de drie foto’s werd gemaakt in El Salvador?</a:t>
            </a:r>
          </a:p>
          <a:p>
            <a:pPr marL="457200" indent="-457200">
              <a:buAutoNum type="alphaUcPeriod"/>
            </a:pPr>
            <a:r>
              <a:rPr lang="nl-BE" dirty="0"/>
              <a:t>A</a:t>
            </a:r>
          </a:p>
          <a:p>
            <a:pPr marL="457200" indent="-457200">
              <a:buAutoNum type="alphaUcPeriod"/>
            </a:pPr>
            <a:r>
              <a:rPr lang="nl-BE" dirty="0"/>
              <a:t>B</a:t>
            </a:r>
          </a:p>
          <a:p>
            <a:pPr marL="457200" indent="-457200">
              <a:buAutoNum type="alphaUcPeriod"/>
            </a:pPr>
            <a:r>
              <a:rPr lang="nl-BE" dirty="0"/>
              <a:t>C</a:t>
            </a:r>
          </a:p>
        </p:txBody>
      </p:sp>
      <p:sp>
        <p:nvSpPr>
          <p:cNvPr id="3" name="Titel 2"/>
          <p:cNvSpPr>
            <a:spLocks noGrp="1"/>
          </p:cNvSpPr>
          <p:nvPr>
            <p:ph type="title"/>
          </p:nvPr>
        </p:nvSpPr>
        <p:spPr/>
        <p:txBody>
          <a:bodyPr/>
          <a:lstStyle/>
          <a:p>
            <a:pPr algn="ctr"/>
            <a:r>
              <a:rPr lang="nl-BE" dirty="0"/>
              <a:t>Vraag 8</a:t>
            </a:r>
          </a:p>
        </p:txBody>
      </p:sp>
      <p:pic>
        <p:nvPicPr>
          <p:cNvPr id="4" name="Afbeelding 3">
            <a:extLst>
              <a:ext uri="{FF2B5EF4-FFF2-40B4-BE49-F238E27FC236}">
                <a16:creationId xmlns:a16="http://schemas.microsoft.com/office/drawing/2014/main" id="{8D8BB5E4-1335-4E1F-A42B-532B58D236BF}"/>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51520" y="4083918"/>
            <a:ext cx="936104" cy="545042"/>
          </a:xfrm>
          <a:prstGeom prst="rect">
            <a:avLst/>
          </a:prstGeom>
        </p:spPr>
      </p:pic>
    </p:spTree>
    <p:extLst>
      <p:ext uri="{BB962C8B-B14F-4D97-AF65-F5344CB8AC3E}">
        <p14:creationId xmlns:p14="http://schemas.microsoft.com/office/powerpoint/2010/main" val="3392116529"/>
      </p:ext>
    </p:extLst>
  </p:cSld>
  <p:clrMapOvr>
    <a:masterClrMapping/>
  </p:clrMapOvr>
  <p:transition spd="med">
    <p:fade/>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tekst 1"/>
          <p:cNvSpPr>
            <a:spLocks noGrp="1"/>
          </p:cNvSpPr>
          <p:nvPr>
            <p:ph type="body" sz="quarter" idx="10"/>
          </p:nvPr>
        </p:nvSpPr>
        <p:spPr>
          <a:xfrm>
            <a:off x="1115430" y="1059879"/>
            <a:ext cx="6913140" cy="3023742"/>
          </a:xfrm>
        </p:spPr>
        <p:txBody>
          <a:bodyPr/>
          <a:lstStyle/>
          <a:p>
            <a:r>
              <a:rPr lang="nl-BE" dirty="0"/>
              <a:t>Welke van de drie foto’s werd gemaakt in El Salvador?</a:t>
            </a:r>
          </a:p>
          <a:p>
            <a:pPr marL="457200" indent="-457200">
              <a:buAutoNum type="alphaUcPeriod"/>
            </a:pPr>
            <a:r>
              <a:rPr lang="nl-BE" dirty="0"/>
              <a:t>A</a:t>
            </a:r>
          </a:p>
          <a:p>
            <a:pPr marL="457200" indent="-457200">
              <a:buAutoNum type="alphaUcPeriod"/>
            </a:pPr>
            <a:r>
              <a:rPr lang="nl-BE" strike="sngStrike" dirty="0"/>
              <a:t>B</a:t>
            </a:r>
          </a:p>
          <a:p>
            <a:pPr marL="457200" indent="-457200">
              <a:buAutoNum type="alphaUcPeriod"/>
            </a:pPr>
            <a:r>
              <a:rPr lang="nl-BE" strike="sngStrike" dirty="0"/>
              <a:t>C</a:t>
            </a:r>
          </a:p>
        </p:txBody>
      </p:sp>
      <p:sp>
        <p:nvSpPr>
          <p:cNvPr id="3" name="Titel 2"/>
          <p:cNvSpPr>
            <a:spLocks noGrp="1"/>
          </p:cNvSpPr>
          <p:nvPr>
            <p:ph type="title"/>
          </p:nvPr>
        </p:nvSpPr>
        <p:spPr/>
        <p:txBody>
          <a:bodyPr/>
          <a:lstStyle/>
          <a:p>
            <a:pPr algn="ctr"/>
            <a:r>
              <a:rPr lang="nl-BE" dirty="0"/>
              <a:t>Vraag 8</a:t>
            </a:r>
          </a:p>
        </p:txBody>
      </p:sp>
      <p:pic>
        <p:nvPicPr>
          <p:cNvPr id="4" name="Afbeelding 3">
            <a:extLst>
              <a:ext uri="{FF2B5EF4-FFF2-40B4-BE49-F238E27FC236}">
                <a16:creationId xmlns:a16="http://schemas.microsoft.com/office/drawing/2014/main" id="{218C1419-6F34-4E7B-93E0-7ADCF737DCCF}"/>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51520" y="4083918"/>
            <a:ext cx="936104" cy="545042"/>
          </a:xfrm>
          <a:prstGeom prst="rect">
            <a:avLst/>
          </a:prstGeom>
        </p:spPr>
      </p:pic>
    </p:spTree>
    <p:extLst>
      <p:ext uri="{BB962C8B-B14F-4D97-AF65-F5344CB8AC3E}">
        <p14:creationId xmlns:p14="http://schemas.microsoft.com/office/powerpoint/2010/main" val="2731257593"/>
      </p:ext>
    </p:extLst>
  </p:cSld>
  <p:clrMapOvr>
    <a:masterClrMapping/>
  </p:clrMapOvr>
  <p:transition spd="med">
    <p:fade/>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tekst 1"/>
          <p:cNvSpPr>
            <a:spLocks noGrp="1"/>
          </p:cNvSpPr>
          <p:nvPr>
            <p:ph type="body" sz="quarter" idx="10"/>
          </p:nvPr>
        </p:nvSpPr>
        <p:spPr>
          <a:xfrm>
            <a:off x="1115430" y="699542"/>
            <a:ext cx="6913140" cy="1655590"/>
          </a:xfrm>
        </p:spPr>
        <p:txBody>
          <a:bodyPr/>
          <a:lstStyle/>
          <a:p>
            <a:r>
              <a:rPr lang="nl-BE" dirty="0"/>
              <a:t>Zoals jullie zien is El Salvador een prachtig land, maar ook een land met veel uitdagingen.</a:t>
            </a:r>
          </a:p>
          <a:p>
            <a:r>
              <a:rPr lang="nl-BE" dirty="0"/>
              <a:t>Helpen jullie ook mee om de dromen van de Salvadoranen zoals </a:t>
            </a:r>
            <a:r>
              <a:rPr lang="nl-BE" dirty="0" err="1"/>
              <a:t>Mélida</a:t>
            </a:r>
            <a:r>
              <a:rPr lang="nl-BE" dirty="0"/>
              <a:t> kansen te geven?</a:t>
            </a:r>
          </a:p>
          <a:p>
            <a:endParaRPr lang="nl-BE" dirty="0"/>
          </a:p>
        </p:txBody>
      </p:sp>
      <p:sp>
        <p:nvSpPr>
          <p:cNvPr id="3" name="Titel 2"/>
          <p:cNvSpPr>
            <a:spLocks noGrp="1"/>
          </p:cNvSpPr>
          <p:nvPr>
            <p:ph type="title"/>
          </p:nvPr>
        </p:nvSpPr>
        <p:spPr/>
        <p:txBody>
          <a:bodyPr/>
          <a:lstStyle/>
          <a:p>
            <a:pPr algn="ctr"/>
            <a:r>
              <a:rPr lang="nl-BE" dirty="0"/>
              <a:t>DE EL SALVADOR-QUIZ</a:t>
            </a:r>
          </a:p>
        </p:txBody>
      </p:sp>
      <p:pic>
        <p:nvPicPr>
          <p:cNvPr id="4" name="Afbeelding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951820" y="2499741"/>
            <a:ext cx="3240360" cy="2161511"/>
          </a:xfrm>
          <a:prstGeom prst="rect">
            <a:avLst/>
          </a:prstGeom>
        </p:spPr>
      </p:pic>
      <p:pic>
        <p:nvPicPr>
          <p:cNvPr id="5" name="Afbeelding 4">
            <a:extLst>
              <a:ext uri="{FF2B5EF4-FFF2-40B4-BE49-F238E27FC236}">
                <a16:creationId xmlns:a16="http://schemas.microsoft.com/office/drawing/2014/main" id="{E73E438C-D973-4458-9B8F-E6C182C50DB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51520" y="4083918"/>
            <a:ext cx="936104" cy="545042"/>
          </a:xfrm>
          <a:prstGeom prst="rect">
            <a:avLst/>
          </a:prstGeom>
        </p:spPr>
      </p:pic>
    </p:spTree>
    <p:extLst>
      <p:ext uri="{BB962C8B-B14F-4D97-AF65-F5344CB8AC3E}">
        <p14:creationId xmlns:p14="http://schemas.microsoft.com/office/powerpoint/2010/main" val="2615516114"/>
      </p:ext>
    </p:extLst>
  </p:cSld>
  <p:clrMapOvr>
    <a:masterClrMapping/>
  </p:clrMapOvr>
  <p:transition spd="med">
    <p:fade/>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553087"/>
      </p:ext>
    </p:extLst>
  </p:cSld>
  <p:clrMapOvr>
    <a:masterClrMapping/>
  </p:clrMapOvr>
  <p:transition spd="med">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tekst 1"/>
          <p:cNvSpPr>
            <a:spLocks noGrp="1"/>
          </p:cNvSpPr>
          <p:nvPr>
            <p:ph type="body" sz="quarter" idx="10"/>
          </p:nvPr>
        </p:nvSpPr>
        <p:spPr>
          <a:xfrm>
            <a:off x="1115430" y="1059879"/>
            <a:ext cx="6913140" cy="3023742"/>
          </a:xfrm>
        </p:spPr>
        <p:txBody>
          <a:bodyPr/>
          <a:lstStyle/>
          <a:p>
            <a:r>
              <a:rPr lang="nl-BE" dirty="0"/>
              <a:t>Wat zijn de ingrediënten van de </a:t>
            </a:r>
            <a:r>
              <a:rPr lang="nl-BE" dirty="0" err="1"/>
              <a:t>pupusa</a:t>
            </a:r>
            <a:r>
              <a:rPr lang="nl-BE" dirty="0"/>
              <a:t>?</a:t>
            </a:r>
          </a:p>
          <a:p>
            <a:pPr marL="457200" indent="-457200">
              <a:buAutoNum type="alphaUcPeriod"/>
            </a:pPr>
            <a:r>
              <a:rPr lang="nl-BE" dirty="0"/>
              <a:t>Maïsbloem, kaas, bonen, vlees, koolsla en tomatensaus</a:t>
            </a:r>
          </a:p>
          <a:p>
            <a:pPr marL="457200" indent="-457200">
              <a:buAutoNum type="alphaUcPeriod"/>
            </a:pPr>
            <a:r>
              <a:rPr lang="nl-BE" strike="sngStrike" dirty="0"/>
              <a:t>Tarwebloem, bonen, vlees, tomatensaus</a:t>
            </a:r>
          </a:p>
          <a:p>
            <a:pPr marL="457200" indent="-457200">
              <a:buAutoNum type="alphaUcPeriod"/>
            </a:pPr>
            <a:r>
              <a:rPr lang="nl-BE" strike="sngStrike" dirty="0"/>
              <a:t>Tarwebloem, kaas, bonen, koolsla en tomatensaus</a:t>
            </a:r>
          </a:p>
        </p:txBody>
      </p:sp>
      <p:sp>
        <p:nvSpPr>
          <p:cNvPr id="3" name="Titel 2"/>
          <p:cNvSpPr>
            <a:spLocks noGrp="1"/>
          </p:cNvSpPr>
          <p:nvPr>
            <p:ph type="title"/>
          </p:nvPr>
        </p:nvSpPr>
        <p:spPr/>
        <p:txBody>
          <a:bodyPr/>
          <a:lstStyle/>
          <a:p>
            <a:pPr algn="ctr"/>
            <a:r>
              <a:rPr lang="nl-BE" dirty="0"/>
              <a:t>Vraag 1</a:t>
            </a:r>
          </a:p>
        </p:txBody>
      </p:sp>
      <p:pic>
        <p:nvPicPr>
          <p:cNvPr id="4" name="Afbeelding 3">
            <a:extLst>
              <a:ext uri="{FF2B5EF4-FFF2-40B4-BE49-F238E27FC236}">
                <a16:creationId xmlns:a16="http://schemas.microsoft.com/office/drawing/2014/main" id="{9AE1AC97-33B5-4480-B3AD-F888A19C8DE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51520" y="4083918"/>
            <a:ext cx="936104" cy="545042"/>
          </a:xfrm>
          <a:prstGeom prst="rect">
            <a:avLst/>
          </a:prstGeom>
        </p:spPr>
      </p:pic>
    </p:spTree>
    <p:extLst>
      <p:ext uri="{BB962C8B-B14F-4D97-AF65-F5344CB8AC3E}">
        <p14:creationId xmlns:p14="http://schemas.microsoft.com/office/powerpoint/2010/main" val="2463308571"/>
      </p:ext>
    </p:extLst>
  </p:cSld>
  <p:clrMapOvr>
    <a:masterClrMapping/>
  </p:clrMapOvr>
  <p:transition spd="med">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tekst 1"/>
          <p:cNvSpPr>
            <a:spLocks noGrp="1"/>
          </p:cNvSpPr>
          <p:nvPr>
            <p:ph type="body" sz="quarter" idx="10"/>
          </p:nvPr>
        </p:nvSpPr>
        <p:spPr>
          <a:xfrm>
            <a:off x="1115430" y="1059879"/>
            <a:ext cx="6913140" cy="3023742"/>
          </a:xfrm>
        </p:spPr>
        <p:txBody>
          <a:bodyPr/>
          <a:lstStyle/>
          <a:p>
            <a:r>
              <a:rPr lang="nl-BE" dirty="0"/>
              <a:t>Op deze foto zie je enkele leden van de Mara </a:t>
            </a:r>
            <a:r>
              <a:rPr lang="nl-BE" dirty="0" err="1"/>
              <a:t>Salvatrucha</a:t>
            </a:r>
            <a:r>
              <a:rPr lang="nl-BE" dirty="0"/>
              <a:t>.</a:t>
            </a:r>
          </a:p>
          <a:p>
            <a:endParaRPr lang="nl-BE" dirty="0"/>
          </a:p>
        </p:txBody>
      </p:sp>
      <p:sp>
        <p:nvSpPr>
          <p:cNvPr id="3" name="Titel 2"/>
          <p:cNvSpPr>
            <a:spLocks noGrp="1"/>
          </p:cNvSpPr>
          <p:nvPr>
            <p:ph type="title"/>
          </p:nvPr>
        </p:nvSpPr>
        <p:spPr/>
        <p:txBody>
          <a:bodyPr/>
          <a:lstStyle/>
          <a:p>
            <a:pPr algn="ctr"/>
            <a:r>
              <a:rPr lang="nl-BE" dirty="0"/>
              <a:t>Vraag 2</a:t>
            </a:r>
          </a:p>
        </p:txBody>
      </p:sp>
      <p:pic>
        <p:nvPicPr>
          <p:cNvPr id="4" name="Afbeelding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358008" y="1995686"/>
            <a:ext cx="4427984" cy="2465779"/>
          </a:xfrm>
          <a:prstGeom prst="rect">
            <a:avLst/>
          </a:prstGeom>
        </p:spPr>
      </p:pic>
      <p:pic>
        <p:nvPicPr>
          <p:cNvPr id="5" name="Afbeelding 4">
            <a:extLst>
              <a:ext uri="{FF2B5EF4-FFF2-40B4-BE49-F238E27FC236}">
                <a16:creationId xmlns:a16="http://schemas.microsoft.com/office/drawing/2014/main" id="{DDF52623-5E8E-4EA9-B281-DDB3071B316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51520" y="4083918"/>
            <a:ext cx="936104" cy="545042"/>
          </a:xfrm>
          <a:prstGeom prst="rect">
            <a:avLst/>
          </a:prstGeom>
        </p:spPr>
      </p:pic>
    </p:spTree>
    <p:extLst>
      <p:ext uri="{BB962C8B-B14F-4D97-AF65-F5344CB8AC3E}">
        <p14:creationId xmlns:p14="http://schemas.microsoft.com/office/powerpoint/2010/main" val="2788833672"/>
      </p:ext>
    </p:extLst>
  </p:cSld>
  <p:clrMapOvr>
    <a:masterClrMapping/>
  </p:clrMapOvr>
  <p:transition spd="med">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tekst 1"/>
          <p:cNvSpPr>
            <a:spLocks noGrp="1"/>
          </p:cNvSpPr>
          <p:nvPr>
            <p:ph type="body" sz="quarter" idx="10"/>
          </p:nvPr>
        </p:nvSpPr>
        <p:spPr>
          <a:xfrm>
            <a:off x="1115430" y="1059879"/>
            <a:ext cx="6913140" cy="3023742"/>
          </a:xfrm>
        </p:spPr>
        <p:txBody>
          <a:bodyPr/>
          <a:lstStyle/>
          <a:p>
            <a:r>
              <a:rPr lang="nl-BE" dirty="0"/>
              <a:t>Wat is de Mara </a:t>
            </a:r>
            <a:r>
              <a:rPr lang="nl-BE" dirty="0" err="1"/>
              <a:t>Salvatrucha</a:t>
            </a:r>
            <a:r>
              <a:rPr lang="nl-BE" dirty="0"/>
              <a:t>?</a:t>
            </a:r>
          </a:p>
          <a:p>
            <a:pPr marL="457200" indent="-457200">
              <a:buAutoNum type="alphaUcPeriod"/>
            </a:pPr>
            <a:r>
              <a:rPr lang="nl-BE" dirty="0"/>
              <a:t>De populairste muziekgroep van El Salvador</a:t>
            </a:r>
          </a:p>
          <a:p>
            <a:pPr marL="457200" indent="-457200">
              <a:buAutoNum type="alphaUcPeriod"/>
            </a:pPr>
            <a:r>
              <a:rPr lang="nl-BE" dirty="0"/>
              <a:t>Een beruchte jeugdbende</a:t>
            </a:r>
          </a:p>
          <a:p>
            <a:pPr marL="457200" indent="-457200">
              <a:buAutoNum type="alphaUcPeriod"/>
            </a:pPr>
            <a:r>
              <a:rPr lang="nl-BE" dirty="0"/>
              <a:t>Het nationale basketbalteam van El Salvador</a:t>
            </a:r>
          </a:p>
        </p:txBody>
      </p:sp>
      <p:sp>
        <p:nvSpPr>
          <p:cNvPr id="3" name="Titel 2"/>
          <p:cNvSpPr>
            <a:spLocks noGrp="1"/>
          </p:cNvSpPr>
          <p:nvPr>
            <p:ph type="title"/>
          </p:nvPr>
        </p:nvSpPr>
        <p:spPr/>
        <p:txBody>
          <a:bodyPr/>
          <a:lstStyle/>
          <a:p>
            <a:pPr algn="ctr"/>
            <a:r>
              <a:rPr lang="nl-BE" dirty="0"/>
              <a:t>Vraag 2</a:t>
            </a:r>
          </a:p>
        </p:txBody>
      </p:sp>
      <p:pic>
        <p:nvPicPr>
          <p:cNvPr id="4" name="Afbeelding 3">
            <a:extLst>
              <a:ext uri="{FF2B5EF4-FFF2-40B4-BE49-F238E27FC236}">
                <a16:creationId xmlns:a16="http://schemas.microsoft.com/office/drawing/2014/main" id="{E65B62D3-0170-465A-998A-341B8D558CB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51520" y="4083918"/>
            <a:ext cx="936104" cy="545042"/>
          </a:xfrm>
          <a:prstGeom prst="rect">
            <a:avLst/>
          </a:prstGeom>
        </p:spPr>
      </p:pic>
    </p:spTree>
    <p:extLst>
      <p:ext uri="{BB962C8B-B14F-4D97-AF65-F5344CB8AC3E}">
        <p14:creationId xmlns:p14="http://schemas.microsoft.com/office/powerpoint/2010/main" val="432434121"/>
      </p:ext>
    </p:extLst>
  </p:cSld>
  <p:clrMapOvr>
    <a:masterClrMapping/>
  </p:clrMapOvr>
  <p:transition spd="med">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tekst 1"/>
          <p:cNvSpPr>
            <a:spLocks noGrp="1"/>
          </p:cNvSpPr>
          <p:nvPr>
            <p:ph type="body" sz="quarter" idx="10"/>
          </p:nvPr>
        </p:nvSpPr>
        <p:spPr>
          <a:xfrm>
            <a:off x="1115430" y="1059879"/>
            <a:ext cx="6913140" cy="3023742"/>
          </a:xfrm>
        </p:spPr>
        <p:txBody>
          <a:bodyPr/>
          <a:lstStyle/>
          <a:p>
            <a:r>
              <a:rPr lang="nl-BE" dirty="0"/>
              <a:t>Wat is de Mara </a:t>
            </a:r>
            <a:r>
              <a:rPr lang="nl-BE" dirty="0" err="1"/>
              <a:t>Salvatrucha</a:t>
            </a:r>
            <a:r>
              <a:rPr lang="nl-BE" dirty="0"/>
              <a:t>?</a:t>
            </a:r>
          </a:p>
          <a:p>
            <a:pPr marL="457200" indent="-457200">
              <a:buAutoNum type="alphaUcPeriod"/>
            </a:pPr>
            <a:r>
              <a:rPr lang="nl-BE" strike="sngStrike" dirty="0"/>
              <a:t>De populairste muziekgroep van El Salvador</a:t>
            </a:r>
          </a:p>
          <a:p>
            <a:pPr marL="457200" indent="-457200">
              <a:buAutoNum type="alphaUcPeriod"/>
            </a:pPr>
            <a:r>
              <a:rPr lang="nl-BE" dirty="0"/>
              <a:t>Een beruchte jeugdbende</a:t>
            </a:r>
          </a:p>
          <a:p>
            <a:pPr marL="457200" indent="-457200">
              <a:buAutoNum type="alphaUcPeriod"/>
            </a:pPr>
            <a:r>
              <a:rPr lang="nl-BE" strike="sngStrike" dirty="0"/>
              <a:t>Het nationale basketbalteam van El Salvador</a:t>
            </a:r>
          </a:p>
        </p:txBody>
      </p:sp>
      <p:sp>
        <p:nvSpPr>
          <p:cNvPr id="3" name="Titel 2"/>
          <p:cNvSpPr>
            <a:spLocks noGrp="1"/>
          </p:cNvSpPr>
          <p:nvPr>
            <p:ph type="title"/>
          </p:nvPr>
        </p:nvSpPr>
        <p:spPr/>
        <p:txBody>
          <a:bodyPr/>
          <a:lstStyle/>
          <a:p>
            <a:pPr algn="ctr"/>
            <a:r>
              <a:rPr lang="nl-BE" dirty="0"/>
              <a:t>Vraag 2</a:t>
            </a:r>
          </a:p>
        </p:txBody>
      </p:sp>
      <p:pic>
        <p:nvPicPr>
          <p:cNvPr id="4" name="Afbeelding 3">
            <a:extLst>
              <a:ext uri="{FF2B5EF4-FFF2-40B4-BE49-F238E27FC236}">
                <a16:creationId xmlns:a16="http://schemas.microsoft.com/office/drawing/2014/main" id="{907269F8-7811-411B-8FD1-26EB0E1BE77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51520" y="4083918"/>
            <a:ext cx="936104" cy="545042"/>
          </a:xfrm>
          <a:prstGeom prst="rect">
            <a:avLst/>
          </a:prstGeom>
        </p:spPr>
      </p:pic>
    </p:spTree>
    <p:extLst>
      <p:ext uri="{BB962C8B-B14F-4D97-AF65-F5344CB8AC3E}">
        <p14:creationId xmlns:p14="http://schemas.microsoft.com/office/powerpoint/2010/main" val="1516796945"/>
      </p:ext>
    </p:extLst>
  </p:cSld>
  <p:clrMapOvr>
    <a:masterClrMapping/>
  </p:clrMapOvr>
  <p:transition spd="med">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tekst 1"/>
          <p:cNvSpPr>
            <a:spLocks noGrp="1"/>
          </p:cNvSpPr>
          <p:nvPr>
            <p:ph type="body" sz="quarter" idx="10"/>
          </p:nvPr>
        </p:nvSpPr>
        <p:spPr>
          <a:xfrm>
            <a:off x="1115430" y="1059879"/>
            <a:ext cx="6913140" cy="3023742"/>
          </a:xfrm>
        </p:spPr>
        <p:txBody>
          <a:bodyPr/>
          <a:lstStyle/>
          <a:p>
            <a:r>
              <a:rPr lang="nl-BE" dirty="0"/>
              <a:t>Een land haalt zijn inkomsten uit verschillende activiteiten. De ene activiteit brengt al meer geld in het laatje dan de andere. Sommige landen hebben meer activiteiten dan andere en niet iedere activiteit brengt overal evenveel op.</a:t>
            </a:r>
          </a:p>
          <a:p>
            <a:r>
              <a:rPr lang="nl-BE" dirty="0"/>
              <a:t>De totale inkomst van al die activiteiten is het zogenaamde BNP, het bruto nationaal product. </a:t>
            </a:r>
          </a:p>
        </p:txBody>
      </p:sp>
      <p:sp>
        <p:nvSpPr>
          <p:cNvPr id="3" name="Titel 2"/>
          <p:cNvSpPr>
            <a:spLocks noGrp="1"/>
          </p:cNvSpPr>
          <p:nvPr>
            <p:ph type="title"/>
          </p:nvPr>
        </p:nvSpPr>
        <p:spPr/>
        <p:txBody>
          <a:bodyPr/>
          <a:lstStyle/>
          <a:p>
            <a:pPr algn="ctr"/>
            <a:r>
              <a:rPr lang="nl-BE" dirty="0"/>
              <a:t>Vraag 3</a:t>
            </a:r>
          </a:p>
        </p:txBody>
      </p:sp>
      <p:pic>
        <p:nvPicPr>
          <p:cNvPr id="4" name="Afbeelding 3">
            <a:extLst>
              <a:ext uri="{FF2B5EF4-FFF2-40B4-BE49-F238E27FC236}">
                <a16:creationId xmlns:a16="http://schemas.microsoft.com/office/drawing/2014/main" id="{1AB1BC9C-BCE2-4BC0-8ABF-7A670155FF5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51520" y="4083918"/>
            <a:ext cx="936104" cy="545042"/>
          </a:xfrm>
          <a:prstGeom prst="rect">
            <a:avLst/>
          </a:prstGeom>
        </p:spPr>
      </p:pic>
    </p:spTree>
    <p:extLst>
      <p:ext uri="{BB962C8B-B14F-4D97-AF65-F5344CB8AC3E}">
        <p14:creationId xmlns:p14="http://schemas.microsoft.com/office/powerpoint/2010/main" val="2674967399"/>
      </p:ext>
    </p:extLst>
  </p:cSld>
  <p:clrMapOvr>
    <a:masterClrMapping/>
  </p:clrMapOvr>
  <p:transition spd="med">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tekst 1"/>
          <p:cNvSpPr>
            <a:spLocks noGrp="1"/>
          </p:cNvSpPr>
          <p:nvPr>
            <p:ph type="body" sz="quarter" idx="10"/>
          </p:nvPr>
        </p:nvSpPr>
        <p:spPr>
          <a:xfrm>
            <a:off x="1115430" y="663687"/>
            <a:ext cx="6913140" cy="3816127"/>
          </a:xfrm>
        </p:spPr>
        <p:txBody>
          <a:bodyPr>
            <a:noAutofit/>
          </a:bodyPr>
          <a:lstStyle/>
          <a:p>
            <a:r>
              <a:rPr lang="nl-BE" dirty="0"/>
              <a:t>Welke activiteiten brengen in El Salvador het meeste op? En welke het minste? Rangschik van meeste naar minste opbrengst.</a:t>
            </a:r>
          </a:p>
          <a:p>
            <a:pPr marL="457200" indent="-457200">
              <a:buAutoNum type="alphaUcPeriod"/>
            </a:pPr>
            <a:r>
              <a:rPr lang="nl-BE" dirty="0"/>
              <a:t>Landbouw, handel en diensten, geld dat emigranten terugsturen, industrie</a:t>
            </a:r>
          </a:p>
          <a:p>
            <a:pPr marL="457200" indent="-457200">
              <a:buAutoNum type="alphaUcPeriod"/>
            </a:pPr>
            <a:r>
              <a:rPr lang="nl-BE" dirty="0"/>
              <a:t>Handel en diensten, industrie, geld dat emigranten terugsturen, landbouw</a:t>
            </a:r>
          </a:p>
          <a:p>
            <a:pPr marL="457200" indent="-457200">
              <a:buAutoNum type="alphaUcPeriod"/>
            </a:pPr>
            <a:r>
              <a:rPr lang="nl-BE" dirty="0"/>
              <a:t>Landbouw, industrie, handel en diensten, geld dat emigranten terugsturen</a:t>
            </a:r>
          </a:p>
        </p:txBody>
      </p:sp>
      <p:sp>
        <p:nvSpPr>
          <p:cNvPr id="3" name="Titel 2"/>
          <p:cNvSpPr>
            <a:spLocks noGrp="1"/>
          </p:cNvSpPr>
          <p:nvPr>
            <p:ph type="title"/>
          </p:nvPr>
        </p:nvSpPr>
        <p:spPr/>
        <p:txBody>
          <a:bodyPr/>
          <a:lstStyle/>
          <a:p>
            <a:pPr algn="ctr"/>
            <a:r>
              <a:rPr lang="nl-BE" dirty="0"/>
              <a:t>Vraag 3</a:t>
            </a:r>
          </a:p>
        </p:txBody>
      </p:sp>
      <p:pic>
        <p:nvPicPr>
          <p:cNvPr id="4" name="Afbeelding 3">
            <a:extLst>
              <a:ext uri="{FF2B5EF4-FFF2-40B4-BE49-F238E27FC236}">
                <a16:creationId xmlns:a16="http://schemas.microsoft.com/office/drawing/2014/main" id="{31C042FF-6AB8-4251-9184-CD8806858C79}"/>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51520" y="4083918"/>
            <a:ext cx="936104" cy="545042"/>
          </a:xfrm>
          <a:prstGeom prst="rect">
            <a:avLst/>
          </a:prstGeom>
        </p:spPr>
      </p:pic>
    </p:spTree>
    <p:extLst>
      <p:ext uri="{BB962C8B-B14F-4D97-AF65-F5344CB8AC3E}">
        <p14:creationId xmlns:p14="http://schemas.microsoft.com/office/powerpoint/2010/main" val="968870520"/>
      </p:ext>
    </p:extLst>
  </p:cSld>
  <p:clrMapOvr>
    <a:masterClrMapping/>
  </p:clrMapOvr>
  <p:transition spd="med">
    <p:fade/>
  </p:transition>
</p:sld>
</file>

<file path=ppt/theme/theme1.xml><?xml version="1.0" encoding="utf-8"?>
<a:theme xmlns:a="http://schemas.openxmlformats.org/drawingml/2006/main" name="1_Aangepast ontwerp">
  <a:themeElements>
    <a:clrScheme name="Kantoor">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Kantoor">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too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Aangepast ontwerp">
  <a:themeElements>
    <a:clrScheme name="Trias">
      <a:dk1>
        <a:srgbClr val="7F7F7F"/>
      </a:dk1>
      <a:lt1>
        <a:sysClr val="window" lastClr="FFFFFF"/>
      </a:lt1>
      <a:dk2>
        <a:srgbClr val="00778B"/>
      </a:dk2>
      <a:lt2>
        <a:srgbClr val="FFFFFF"/>
      </a:lt2>
      <a:accent1>
        <a:srgbClr val="00778B"/>
      </a:accent1>
      <a:accent2>
        <a:srgbClr val="52C6DA"/>
      </a:accent2>
      <a:accent3>
        <a:srgbClr val="A5A5A5"/>
      </a:accent3>
      <a:accent4>
        <a:srgbClr val="FFC000"/>
      </a:accent4>
      <a:accent5>
        <a:srgbClr val="C00000"/>
      </a:accent5>
      <a:accent6>
        <a:srgbClr val="92D050"/>
      </a:accent6>
      <a:hlink>
        <a:srgbClr val="0563C1"/>
      </a:hlink>
      <a:folHlink>
        <a:srgbClr val="954F72"/>
      </a:folHlink>
    </a:clrScheme>
    <a:fontScheme name="Trias">
      <a:majorFont>
        <a:latin typeface="Roboto Bold"/>
        <a:ea typeface=""/>
        <a:cs typeface=""/>
      </a:majorFont>
      <a:minorFont>
        <a:latin typeface="Roboto"/>
        <a:ea typeface=""/>
        <a:cs typeface=""/>
      </a:minorFont>
    </a:fontScheme>
    <a:fmtScheme name="Kantoo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5"/>
        </a:solidFill>
        <a:ln>
          <a:noFill/>
        </a:ln>
      </a:spPr>
      <a:bodyPr lIns="180000" rtlCol="0" anchor="ctr"/>
      <a:lstStyle>
        <a:defPPr>
          <a:defRPr dirty="0" smtClean="0">
            <a:latin typeface="+mj-lt"/>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3.xml><?xml version="1.0" encoding="utf-8"?>
<a:theme xmlns:a="http://schemas.openxmlformats.org/drawingml/2006/main" name="2_Aangepast ontwerp">
  <a:themeElements>
    <a:clrScheme name="Trias">
      <a:dk1>
        <a:srgbClr val="7F7F7F"/>
      </a:dk1>
      <a:lt1>
        <a:sysClr val="window" lastClr="FFFFFF"/>
      </a:lt1>
      <a:dk2>
        <a:srgbClr val="00778B"/>
      </a:dk2>
      <a:lt2>
        <a:srgbClr val="FFFFFF"/>
      </a:lt2>
      <a:accent1>
        <a:srgbClr val="00778B"/>
      </a:accent1>
      <a:accent2>
        <a:srgbClr val="52C6DA"/>
      </a:accent2>
      <a:accent3>
        <a:srgbClr val="A5A5A5"/>
      </a:accent3>
      <a:accent4>
        <a:srgbClr val="FFC000"/>
      </a:accent4>
      <a:accent5>
        <a:srgbClr val="C00000"/>
      </a:accent5>
      <a:accent6>
        <a:srgbClr val="92D050"/>
      </a:accent6>
      <a:hlink>
        <a:srgbClr val="0563C1"/>
      </a:hlink>
      <a:folHlink>
        <a:srgbClr val="954F72"/>
      </a:folHlink>
    </a:clrScheme>
    <a:fontScheme name="Trias">
      <a:majorFont>
        <a:latin typeface="Roboto Bold"/>
        <a:ea typeface=""/>
        <a:cs typeface=""/>
      </a:majorFont>
      <a:minorFont>
        <a:latin typeface="Roboto"/>
        <a:ea typeface=""/>
        <a:cs typeface=""/>
      </a:minorFont>
    </a:fontScheme>
    <a:fmtScheme name="Kantoo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Trias_PPT_NL 3</Template>
  <TotalTime>0</TotalTime>
  <Words>1087</Words>
  <Application>Microsoft Office PowerPoint</Application>
  <PresentationFormat>Diavoorstelling (16:9)</PresentationFormat>
  <Paragraphs>123</Paragraphs>
  <Slides>33</Slides>
  <Notes>0</Notes>
  <HiddenSlides>0</HiddenSlides>
  <MMClips>1</MMClips>
  <ScaleCrop>false</ScaleCrop>
  <HeadingPairs>
    <vt:vector size="6" baseType="variant">
      <vt:variant>
        <vt:lpstr>Gebruikte lettertypen</vt:lpstr>
      </vt:variant>
      <vt:variant>
        <vt:i4>5</vt:i4>
      </vt:variant>
      <vt:variant>
        <vt:lpstr>Thema</vt:lpstr>
      </vt:variant>
      <vt:variant>
        <vt:i4>3</vt:i4>
      </vt:variant>
      <vt:variant>
        <vt:lpstr>Diatitels</vt:lpstr>
      </vt:variant>
      <vt:variant>
        <vt:i4>33</vt:i4>
      </vt:variant>
    </vt:vector>
  </HeadingPairs>
  <TitlesOfParts>
    <vt:vector size="41" baseType="lpstr">
      <vt:lpstr>Arial</vt:lpstr>
      <vt:lpstr>Brooklyn Samuels No5</vt:lpstr>
      <vt:lpstr>Roboto</vt:lpstr>
      <vt:lpstr>Roboto Bold</vt:lpstr>
      <vt:lpstr>Roboto Medium</vt:lpstr>
      <vt:lpstr>1_Aangepast ontwerp</vt:lpstr>
      <vt:lpstr>Aangepast ontwerp</vt:lpstr>
      <vt:lpstr>2_Aangepast ontwerp</vt:lpstr>
      <vt:lpstr>PowerPoint-presentatie</vt:lpstr>
      <vt:lpstr>Vraag 1</vt:lpstr>
      <vt:lpstr>Vraag 1</vt:lpstr>
      <vt:lpstr>Vraag 1</vt:lpstr>
      <vt:lpstr>Vraag 2</vt:lpstr>
      <vt:lpstr>Vraag 2</vt:lpstr>
      <vt:lpstr>Vraag 2</vt:lpstr>
      <vt:lpstr>Vraag 3</vt:lpstr>
      <vt:lpstr>Vraag 3</vt:lpstr>
      <vt:lpstr>Vraag 3</vt:lpstr>
      <vt:lpstr>Vraag 3</vt:lpstr>
      <vt:lpstr>Vraag 4</vt:lpstr>
      <vt:lpstr>Vraag 4</vt:lpstr>
      <vt:lpstr>Vraag 4</vt:lpstr>
      <vt:lpstr>Vraag 5</vt:lpstr>
      <vt:lpstr>Vraag 5</vt:lpstr>
      <vt:lpstr>Vraag 5</vt:lpstr>
      <vt:lpstr>Vraag 6</vt:lpstr>
      <vt:lpstr>Vraag 6</vt:lpstr>
      <vt:lpstr>Vraag 6</vt:lpstr>
      <vt:lpstr>Vraag 7</vt:lpstr>
      <vt:lpstr>Vraag 7</vt:lpstr>
      <vt:lpstr>Vraag 7</vt:lpstr>
      <vt:lpstr>Vraag 8</vt:lpstr>
      <vt:lpstr>Vraag 8</vt:lpstr>
      <vt:lpstr>Vraag 8</vt:lpstr>
      <vt:lpstr>Vraag 9</vt:lpstr>
      <vt:lpstr>Vraag 9</vt:lpstr>
      <vt:lpstr>Vraag 9</vt:lpstr>
      <vt:lpstr>Vraag 8</vt:lpstr>
      <vt:lpstr>Vraag 8</vt:lpstr>
      <vt:lpstr>DE EL SALVADOR-QUIZ</vt:lpstr>
      <vt:lpstr>PowerPoint-presentatie</vt:lpstr>
    </vt:vector>
  </TitlesOfParts>
  <Company>Trias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PowerPoint-presentatie</dc:title>
  <dc:creator>Felipe Mastache Ovide</dc:creator>
  <cp:lastModifiedBy>Communicatie</cp:lastModifiedBy>
  <cp:revision>22</cp:revision>
  <dcterms:created xsi:type="dcterms:W3CDTF">2017-07-19T08:49:49Z</dcterms:created>
  <dcterms:modified xsi:type="dcterms:W3CDTF">2017-08-10T08:34:57Z</dcterms:modified>
</cp:coreProperties>
</file>