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60" r:id="rId2"/>
    <p:sldMasterId id="2147483675" r:id="rId3"/>
  </p:sldMasterIdLst>
  <p:sldIdLst>
    <p:sldId id="276" r:id="rId4"/>
    <p:sldId id="277" r:id="rId5"/>
    <p:sldId id="278" r:id="rId6"/>
    <p:sldId id="279" r:id="rId7"/>
    <p:sldId id="280" r:id="rId8"/>
    <p:sldId id="281" r:id="rId9"/>
  </p:sldIdLst>
  <p:sldSz cx="9144000" cy="5143500" type="screen16x9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76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>
      <p:cViewPr>
        <p:scale>
          <a:sx n="90" d="100"/>
          <a:sy n="90" d="100"/>
        </p:scale>
        <p:origin x="508" y="56"/>
      </p:cViewPr>
      <p:guideLst>
        <p:guide orient="horz" pos="162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6079973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eldia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hthoek 18"/>
          <p:cNvSpPr/>
          <p:nvPr userDrawn="1"/>
        </p:nvSpPr>
        <p:spPr>
          <a:xfrm>
            <a:off x="0" y="4665600"/>
            <a:ext cx="9144000" cy="483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0" bIns="0" rtlCol="0" anchor="ctr" anchorCtr="0"/>
          <a:lstStyle/>
          <a:p>
            <a:pPr algn="ctr"/>
            <a:r>
              <a:rPr lang="nl-BE" sz="1400" spc="3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DROMEN KRIJGEN KANSEN</a:t>
            </a:r>
          </a:p>
        </p:txBody>
      </p:sp>
      <p:sp>
        <p:nvSpPr>
          <p:cNvPr id="20" name="Rechthoek 8"/>
          <p:cNvSpPr/>
          <p:nvPr userDrawn="1"/>
        </p:nvSpPr>
        <p:spPr>
          <a:xfrm>
            <a:off x="0" y="0"/>
            <a:ext cx="3851920" cy="483518"/>
          </a:xfrm>
          <a:custGeom>
            <a:avLst/>
            <a:gdLst>
              <a:gd name="connsiteX0" fmla="*/ 0 w 3419872"/>
              <a:gd name="connsiteY0" fmla="*/ 0 h 483518"/>
              <a:gd name="connsiteX1" fmla="*/ 3419872 w 3419872"/>
              <a:gd name="connsiteY1" fmla="*/ 0 h 483518"/>
              <a:gd name="connsiteX2" fmla="*/ 3419872 w 3419872"/>
              <a:gd name="connsiteY2" fmla="*/ 483518 h 483518"/>
              <a:gd name="connsiteX3" fmla="*/ 0 w 3419872"/>
              <a:gd name="connsiteY3" fmla="*/ 483518 h 483518"/>
              <a:gd name="connsiteX4" fmla="*/ 0 w 3419872"/>
              <a:gd name="connsiteY4" fmla="*/ 0 h 483518"/>
              <a:gd name="connsiteX0" fmla="*/ 0 w 3419872"/>
              <a:gd name="connsiteY0" fmla="*/ 0 h 483518"/>
              <a:gd name="connsiteX1" fmla="*/ 3419872 w 3419872"/>
              <a:gd name="connsiteY1" fmla="*/ 0 h 483518"/>
              <a:gd name="connsiteX2" fmla="*/ 3139136 w 3419872"/>
              <a:gd name="connsiteY2" fmla="*/ 483518 h 483518"/>
              <a:gd name="connsiteX3" fmla="*/ 0 w 3419872"/>
              <a:gd name="connsiteY3" fmla="*/ 483518 h 483518"/>
              <a:gd name="connsiteX4" fmla="*/ 0 w 3419872"/>
              <a:gd name="connsiteY4" fmla="*/ 0 h 483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9872" h="483518">
                <a:moveTo>
                  <a:pt x="0" y="0"/>
                </a:moveTo>
                <a:lnTo>
                  <a:pt x="3419872" y="0"/>
                </a:lnTo>
                <a:lnTo>
                  <a:pt x="3139136" y="483518"/>
                </a:lnTo>
                <a:lnTo>
                  <a:pt x="0" y="48351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endParaRPr lang="nl-BE" dirty="0">
              <a:latin typeface="+mj-lt"/>
            </a:endParaRPr>
          </a:p>
        </p:txBody>
      </p:sp>
      <p:pic>
        <p:nvPicPr>
          <p:cNvPr id="21" name="Afbeelding 2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4942" y="785051"/>
            <a:ext cx="1399058" cy="4358449"/>
          </a:xfrm>
          <a:prstGeom prst="rect">
            <a:avLst/>
          </a:prstGeom>
        </p:spPr>
      </p:pic>
      <p:pic>
        <p:nvPicPr>
          <p:cNvPr id="22" name="Afbeelding 2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0" y="4644000"/>
            <a:ext cx="1331640" cy="491722"/>
          </a:xfrm>
          <a:prstGeom prst="rect">
            <a:avLst/>
          </a:prstGeom>
        </p:spPr>
      </p:pic>
      <p:sp>
        <p:nvSpPr>
          <p:cNvPr id="18" name="Titel 17"/>
          <p:cNvSpPr>
            <a:spLocks noGrp="1"/>
          </p:cNvSpPr>
          <p:nvPr>
            <p:ph type="title"/>
          </p:nvPr>
        </p:nvSpPr>
        <p:spPr>
          <a:xfrm>
            <a:off x="0" y="0"/>
            <a:ext cx="3639440" cy="482706"/>
          </a:xfrm>
          <a:prstGeom prst="rect">
            <a:avLst/>
          </a:prstGeom>
        </p:spPr>
        <p:txBody>
          <a:bodyPr lIns="180000" anchor="ctr" anchorCtr="0"/>
          <a:lstStyle>
            <a:lvl1pPr>
              <a:defRPr sz="1600">
                <a:latin typeface="Brooklyn Samuels No5" pitchFamily="50" charset="0"/>
              </a:defRPr>
            </a:lvl1pPr>
          </a:lstStyle>
          <a:p>
            <a:r>
              <a:rPr lang="nl-NL" dirty="0"/>
              <a:t>Klik om de stijl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502440384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jdelijke aanduiding voor tekst 9"/>
          <p:cNvSpPr>
            <a:spLocks noGrp="1"/>
          </p:cNvSpPr>
          <p:nvPr>
            <p:ph type="body" sz="quarter" idx="10"/>
          </p:nvPr>
        </p:nvSpPr>
        <p:spPr>
          <a:xfrm>
            <a:off x="971600" y="1132184"/>
            <a:ext cx="6913140" cy="302374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spcAft>
                <a:spcPts val="1200"/>
              </a:spcAft>
              <a:buFontTx/>
              <a:buNone/>
              <a:defRPr sz="2400">
                <a:latin typeface="+mj-lt"/>
              </a:defRPr>
            </a:lvl1pPr>
            <a:lvl2pPr marL="0" indent="-28575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800">
                <a:latin typeface="+mn-lt"/>
              </a:defRPr>
            </a:lvl2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0"/>
            <a:endParaRPr lang="nl-NL" dirty="0"/>
          </a:p>
        </p:txBody>
      </p:sp>
      <p:sp>
        <p:nvSpPr>
          <p:cNvPr id="4" name="Rechthoek 8"/>
          <p:cNvSpPr/>
          <p:nvPr userDrawn="1"/>
        </p:nvSpPr>
        <p:spPr>
          <a:xfrm>
            <a:off x="0" y="0"/>
            <a:ext cx="3851920" cy="483518"/>
          </a:xfrm>
          <a:custGeom>
            <a:avLst/>
            <a:gdLst>
              <a:gd name="connsiteX0" fmla="*/ 0 w 3419872"/>
              <a:gd name="connsiteY0" fmla="*/ 0 h 483518"/>
              <a:gd name="connsiteX1" fmla="*/ 3419872 w 3419872"/>
              <a:gd name="connsiteY1" fmla="*/ 0 h 483518"/>
              <a:gd name="connsiteX2" fmla="*/ 3419872 w 3419872"/>
              <a:gd name="connsiteY2" fmla="*/ 483518 h 483518"/>
              <a:gd name="connsiteX3" fmla="*/ 0 w 3419872"/>
              <a:gd name="connsiteY3" fmla="*/ 483518 h 483518"/>
              <a:gd name="connsiteX4" fmla="*/ 0 w 3419872"/>
              <a:gd name="connsiteY4" fmla="*/ 0 h 483518"/>
              <a:gd name="connsiteX0" fmla="*/ 0 w 3419872"/>
              <a:gd name="connsiteY0" fmla="*/ 0 h 483518"/>
              <a:gd name="connsiteX1" fmla="*/ 3419872 w 3419872"/>
              <a:gd name="connsiteY1" fmla="*/ 0 h 483518"/>
              <a:gd name="connsiteX2" fmla="*/ 3139136 w 3419872"/>
              <a:gd name="connsiteY2" fmla="*/ 483518 h 483518"/>
              <a:gd name="connsiteX3" fmla="*/ 0 w 3419872"/>
              <a:gd name="connsiteY3" fmla="*/ 483518 h 483518"/>
              <a:gd name="connsiteX4" fmla="*/ 0 w 3419872"/>
              <a:gd name="connsiteY4" fmla="*/ 0 h 483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9872" h="483518">
                <a:moveTo>
                  <a:pt x="0" y="0"/>
                </a:moveTo>
                <a:lnTo>
                  <a:pt x="3419872" y="0"/>
                </a:lnTo>
                <a:lnTo>
                  <a:pt x="3139136" y="483518"/>
                </a:lnTo>
                <a:lnTo>
                  <a:pt x="0" y="48351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endParaRPr lang="nl-BE" dirty="0">
              <a:latin typeface="+mj-lt"/>
            </a:endParaRPr>
          </a:p>
        </p:txBody>
      </p:sp>
      <p:sp>
        <p:nvSpPr>
          <p:cNvPr id="11" name="Titel 17"/>
          <p:cNvSpPr>
            <a:spLocks noGrp="1"/>
          </p:cNvSpPr>
          <p:nvPr>
            <p:ph type="title"/>
          </p:nvPr>
        </p:nvSpPr>
        <p:spPr>
          <a:xfrm>
            <a:off x="0" y="0"/>
            <a:ext cx="3639440" cy="482706"/>
          </a:xfrm>
          <a:prstGeom prst="rect">
            <a:avLst/>
          </a:prstGeom>
        </p:spPr>
        <p:txBody>
          <a:bodyPr lIns="180000" anchor="ctr" anchorCtr="0"/>
          <a:lstStyle>
            <a:lvl1pPr>
              <a:defRPr sz="1600">
                <a:latin typeface="Brooklyn Samuels No5" pitchFamily="50" charset="0"/>
              </a:defRPr>
            </a:lvl1pPr>
          </a:lstStyle>
          <a:p>
            <a:r>
              <a:rPr lang="nl-NL" dirty="0"/>
              <a:t>Klik om de stijl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1852310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bldLvl="2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eldia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hthoek 18"/>
          <p:cNvSpPr/>
          <p:nvPr userDrawn="1"/>
        </p:nvSpPr>
        <p:spPr>
          <a:xfrm>
            <a:off x="0" y="4665600"/>
            <a:ext cx="9144000" cy="483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0" bIns="0" rtlCol="0" anchor="ctr" anchorCtr="0"/>
          <a:lstStyle/>
          <a:p>
            <a:pPr algn="ctr"/>
            <a:r>
              <a:rPr lang="nl-BE" sz="1400" spc="3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DROMEN KRIJGEN KANSEN</a:t>
            </a:r>
          </a:p>
        </p:txBody>
      </p:sp>
      <p:sp>
        <p:nvSpPr>
          <p:cNvPr id="20" name="Rechthoek 8"/>
          <p:cNvSpPr/>
          <p:nvPr userDrawn="1"/>
        </p:nvSpPr>
        <p:spPr>
          <a:xfrm>
            <a:off x="0" y="0"/>
            <a:ext cx="3851920" cy="483518"/>
          </a:xfrm>
          <a:custGeom>
            <a:avLst/>
            <a:gdLst>
              <a:gd name="connsiteX0" fmla="*/ 0 w 3419872"/>
              <a:gd name="connsiteY0" fmla="*/ 0 h 483518"/>
              <a:gd name="connsiteX1" fmla="*/ 3419872 w 3419872"/>
              <a:gd name="connsiteY1" fmla="*/ 0 h 483518"/>
              <a:gd name="connsiteX2" fmla="*/ 3419872 w 3419872"/>
              <a:gd name="connsiteY2" fmla="*/ 483518 h 483518"/>
              <a:gd name="connsiteX3" fmla="*/ 0 w 3419872"/>
              <a:gd name="connsiteY3" fmla="*/ 483518 h 483518"/>
              <a:gd name="connsiteX4" fmla="*/ 0 w 3419872"/>
              <a:gd name="connsiteY4" fmla="*/ 0 h 483518"/>
              <a:gd name="connsiteX0" fmla="*/ 0 w 3419872"/>
              <a:gd name="connsiteY0" fmla="*/ 0 h 483518"/>
              <a:gd name="connsiteX1" fmla="*/ 3419872 w 3419872"/>
              <a:gd name="connsiteY1" fmla="*/ 0 h 483518"/>
              <a:gd name="connsiteX2" fmla="*/ 3139136 w 3419872"/>
              <a:gd name="connsiteY2" fmla="*/ 483518 h 483518"/>
              <a:gd name="connsiteX3" fmla="*/ 0 w 3419872"/>
              <a:gd name="connsiteY3" fmla="*/ 483518 h 483518"/>
              <a:gd name="connsiteX4" fmla="*/ 0 w 3419872"/>
              <a:gd name="connsiteY4" fmla="*/ 0 h 483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9872" h="483518">
                <a:moveTo>
                  <a:pt x="0" y="0"/>
                </a:moveTo>
                <a:lnTo>
                  <a:pt x="3419872" y="0"/>
                </a:lnTo>
                <a:lnTo>
                  <a:pt x="3139136" y="483518"/>
                </a:lnTo>
                <a:lnTo>
                  <a:pt x="0" y="483518"/>
                </a:lnTo>
                <a:lnTo>
                  <a:pt x="0" y="0"/>
                </a:lnTo>
                <a:close/>
              </a:path>
            </a:pathLst>
          </a:custGeom>
          <a:solidFill>
            <a:srgbClr val="EC76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endParaRPr lang="nl-BE" dirty="0">
              <a:latin typeface="+mj-lt"/>
            </a:endParaRPr>
          </a:p>
        </p:txBody>
      </p:sp>
      <p:pic>
        <p:nvPicPr>
          <p:cNvPr id="21" name="Afbeelding 2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4942" y="785051"/>
            <a:ext cx="1399058" cy="4358449"/>
          </a:xfrm>
          <a:prstGeom prst="rect">
            <a:avLst/>
          </a:prstGeom>
        </p:spPr>
      </p:pic>
      <p:pic>
        <p:nvPicPr>
          <p:cNvPr id="22" name="Afbeelding 2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0" y="4644000"/>
            <a:ext cx="1331640" cy="491722"/>
          </a:xfrm>
          <a:prstGeom prst="rect">
            <a:avLst/>
          </a:prstGeom>
        </p:spPr>
      </p:pic>
      <p:sp>
        <p:nvSpPr>
          <p:cNvPr id="18" name="Titel 17"/>
          <p:cNvSpPr>
            <a:spLocks noGrp="1"/>
          </p:cNvSpPr>
          <p:nvPr>
            <p:ph type="title"/>
          </p:nvPr>
        </p:nvSpPr>
        <p:spPr>
          <a:xfrm>
            <a:off x="0" y="0"/>
            <a:ext cx="3639440" cy="482706"/>
          </a:xfrm>
          <a:prstGeom prst="rect">
            <a:avLst/>
          </a:prstGeom>
        </p:spPr>
        <p:txBody>
          <a:bodyPr lIns="180000" anchor="ctr" anchorCtr="0"/>
          <a:lstStyle>
            <a:lvl1pPr>
              <a:defRPr sz="1600">
                <a:latin typeface="Brooklyn Samuels No5" pitchFamily="50" charset="0"/>
              </a:defRPr>
            </a:lvl1pPr>
          </a:lstStyle>
          <a:p>
            <a:r>
              <a:rPr lang="nl-NL" dirty="0"/>
              <a:t>Klik om de stijl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009260072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jdelijke aanduiding voor tekst 9"/>
          <p:cNvSpPr>
            <a:spLocks noGrp="1"/>
          </p:cNvSpPr>
          <p:nvPr>
            <p:ph type="body" sz="quarter" idx="10"/>
          </p:nvPr>
        </p:nvSpPr>
        <p:spPr>
          <a:xfrm>
            <a:off x="971600" y="1132184"/>
            <a:ext cx="6913140" cy="302374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spcAft>
                <a:spcPts val="1200"/>
              </a:spcAft>
              <a:buFontTx/>
              <a:buNone/>
              <a:defRPr sz="2400">
                <a:latin typeface="+mj-lt"/>
              </a:defRPr>
            </a:lvl1pPr>
            <a:lvl2pPr marL="0" indent="-28575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800">
                <a:latin typeface="+mn-lt"/>
              </a:defRPr>
            </a:lvl2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0"/>
            <a:endParaRPr lang="nl-NL" dirty="0"/>
          </a:p>
        </p:txBody>
      </p:sp>
      <p:sp>
        <p:nvSpPr>
          <p:cNvPr id="4" name="Rechthoek 8"/>
          <p:cNvSpPr/>
          <p:nvPr userDrawn="1"/>
        </p:nvSpPr>
        <p:spPr>
          <a:xfrm>
            <a:off x="0" y="0"/>
            <a:ext cx="3851920" cy="483518"/>
          </a:xfrm>
          <a:custGeom>
            <a:avLst/>
            <a:gdLst>
              <a:gd name="connsiteX0" fmla="*/ 0 w 3419872"/>
              <a:gd name="connsiteY0" fmla="*/ 0 h 483518"/>
              <a:gd name="connsiteX1" fmla="*/ 3419872 w 3419872"/>
              <a:gd name="connsiteY1" fmla="*/ 0 h 483518"/>
              <a:gd name="connsiteX2" fmla="*/ 3419872 w 3419872"/>
              <a:gd name="connsiteY2" fmla="*/ 483518 h 483518"/>
              <a:gd name="connsiteX3" fmla="*/ 0 w 3419872"/>
              <a:gd name="connsiteY3" fmla="*/ 483518 h 483518"/>
              <a:gd name="connsiteX4" fmla="*/ 0 w 3419872"/>
              <a:gd name="connsiteY4" fmla="*/ 0 h 483518"/>
              <a:gd name="connsiteX0" fmla="*/ 0 w 3419872"/>
              <a:gd name="connsiteY0" fmla="*/ 0 h 483518"/>
              <a:gd name="connsiteX1" fmla="*/ 3419872 w 3419872"/>
              <a:gd name="connsiteY1" fmla="*/ 0 h 483518"/>
              <a:gd name="connsiteX2" fmla="*/ 3139136 w 3419872"/>
              <a:gd name="connsiteY2" fmla="*/ 483518 h 483518"/>
              <a:gd name="connsiteX3" fmla="*/ 0 w 3419872"/>
              <a:gd name="connsiteY3" fmla="*/ 483518 h 483518"/>
              <a:gd name="connsiteX4" fmla="*/ 0 w 3419872"/>
              <a:gd name="connsiteY4" fmla="*/ 0 h 483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9872" h="483518">
                <a:moveTo>
                  <a:pt x="0" y="0"/>
                </a:moveTo>
                <a:lnTo>
                  <a:pt x="3419872" y="0"/>
                </a:lnTo>
                <a:lnTo>
                  <a:pt x="3139136" y="483518"/>
                </a:lnTo>
                <a:lnTo>
                  <a:pt x="0" y="483518"/>
                </a:lnTo>
                <a:lnTo>
                  <a:pt x="0" y="0"/>
                </a:lnTo>
                <a:close/>
              </a:path>
            </a:pathLst>
          </a:custGeom>
          <a:solidFill>
            <a:srgbClr val="EC76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endParaRPr lang="nl-BE" dirty="0">
              <a:latin typeface="+mj-lt"/>
            </a:endParaRPr>
          </a:p>
        </p:txBody>
      </p:sp>
      <p:sp>
        <p:nvSpPr>
          <p:cNvPr id="11" name="Titel 17"/>
          <p:cNvSpPr>
            <a:spLocks noGrp="1"/>
          </p:cNvSpPr>
          <p:nvPr>
            <p:ph type="title"/>
          </p:nvPr>
        </p:nvSpPr>
        <p:spPr>
          <a:xfrm>
            <a:off x="0" y="0"/>
            <a:ext cx="3639440" cy="482706"/>
          </a:xfrm>
          <a:prstGeom prst="rect">
            <a:avLst/>
          </a:prstGeom>
        </p:spPr>
        <p:txBody>
          <a:bodyPr lIns="180000" anchor="ctr" anchorCtr="0"/>
          <a:lstStyle>
            <a:lvl1pPr>
              <a:defRPr sz="1600">
                <a:latin typeface="Brooklyn Samuels No5" pitchFamily="50" charset="0"/>
              </a:defRPr>
            </a:lvl1pPr>
          </a:lstStyle>
          <a:p>
            <a:r>
              <a:rPr lang="nl-NL" dirty="0"/>
              <a:t>Klik om de stijl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32308969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bldLvl="2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jdelijke aanduiding voor tekst 19"/>
          <p:cNvSpPr>
            <a:spLocks noGrp="1"/>
          </p:cNvSpPr>
          <p:nvPr>
            <p:ph type="body" sz="quarter" idx="12"/>
          </p:nvPr>
        </p:nvSpPr>
        <p:spPr>
          <a:xfrm>
            <a:off x="0" y="4665600"/>
            <a:ext cx="9144000" cy="4824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 algn="ctr">
              <a:buNone/>
              <a:defRPr sz="180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15" name="Titel 17"/>
          <p:cNvSpPr>
            <a:spLocks noGrp="1"/>
          </p:cNvSpPr>
          <p:nvPr>
            <p:ph type="title"/>
          </p:nvPr>
        </p:nvSpPr>
        <p:spPr>
          <a:xfrm>
            <a:off x="0" y="0"/>
            <a:ext cx="3851920" cy="483518"/>
          </a:xfrm>
          <a:custGeom>
            <a:avLst/>
            <a:gdLst>
              <a:gd name="connsiteX0" fmla="*/ 0 w 3851920"/>
              <a:gd name="connsiteY0" fmla="*/ 0 h 483518"/>
              <a:gd name="connsiteX1" fmla="*/ 3851920 w 3851920"/>
              <a:gd name="connsiteY1" fmla="*/ 0 h 483518"/>
              <a:gd name="connsiteX2" fmla="*/ 3851920 w 3851920"/>
              <a:gd name="connsiteY2" fmla="*/ 483518 h 483518"/>
              <a:gd name="connsiteX3" fmla="*/ 0 w 3851920"/>
              <a:gd name="connsiteY3" fmla="*/ 483518 h 483518"/>
              <a:gd name="connsiteX4" fmla="*/ 0 w 3851920"/>
              <a:gd name="connsiteY4" fmla="*/ 0 h 483518"/>
              <a:gd name="connsiteX0" fmla="*/ 0 w 3851920"/>
              <a:gd name="connsiteY0" fmla="*/ 0 h 483518"/>
              <a:gd name="connsiteX1" fmla="*/ 3851920 w 3851920"/>
              <a:gd name="connsiteY1" fmla="*/ 0 h 483518"/>
              <a:gd name="connsiteX2" fmla="*/ 3524116 w 3851920"/>
              <a:gd name="connsiteY2" fmla="*/ 483518 h 483518"/>
              <a:gd name="connsiteX3" fmla="*/ 0 w 3851920"/>
              <a:gd name="connsiteY3" fmla="*/ 483518 h 483518"/>
              <a:gd name="connsiteX4" fmla="*/ 0 w 3851920"/>
              <a:gd name="connsiteY4" fmla="*/ 0 h 483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51920" h="483518">
                <a:moveTo>
                  <a:pt x="0" y="0"/>
                </a:moveTo>
                <a:lnTo>
                  <a:pt x="3851920" y="0"/>
                </a:lnTo>
                <a:lnTo>
                  <a:pt x="3524116" y="483518"/>
                </a:lnTo>
                <a:lnTo>
                  <a:pt x="0" y="483518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lIns="180000" anchor="ctr" anchorCtr="0"/>
          <a:lstStyle>
            <a:lvl1pPr algn="l">
              <a:defRPr sz="1600">
                <a:solidFill>
                  <a:schemeClr val="bg1"/>
                </a:solidFill>
                <a:latin typeface="Brooklyn Samuels No5" pitchFamily="50" charset="0"/>
              </a:defRPr>
            </a:lvl1pPr>
          </a:lstStyle>
          <a:p>
            <a:r>
              <a:rPr lang="nl-NL" dirty="0"/>
              <a:t>Klik om de stijl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123870813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dia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jdelijke aanduiding voor tekst 19"/>
          <p:cNvSpPr>
            <a:spLocks noGrp="1"/>
          </p:cNvSpPr>
          <p:nvPr>
            <p:ph type="body" sz="quarter" idx="12"/>
          </p:nvPr>
        </p:nvSpPr>
        <p:spPr>
          <a:xfrm>
            <a:off x="0" y="4665600"/>
            <a:ext cx="9144000" cy="4824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 algn="ctr">
              <a:buNone/>
              <a:defRPr sz="180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15" name="Titel 17"/>
          <p:cNvSpPr>
            <a:spLocks noGrp="1"/>
          </p:cNvSpPr>
          <p:nvPr>
            <p:ph type="title"/>
          </p:nvPr>
        </p:nvSpPr>
        <p:spPr>
          <a:xfrm>
            <a:off x="0" y="0"/>
            <a:ext cx="3851920" cy="483518"/>
          </a:xfrm>
          <a:custGeom>
            <a:avLst/>
            <a:gdLst>
              <a:gd name="connsiteX0" fmla="*/ 0 w 3851920"/>
              <a:gd name="connsiteY0" fmla="*/ 0 h 483518"/>
              <a:gd name="connsiteX1" fmla="*/ 3851920 w 3851920"/>
              <a:gd name="connsiteY1" fmla="*/ 0 h 483518"/>
              <a:gd name="connsiteX2" fmla="*/ 3851920 w 3851920"/>
              <a:gd name="connsiteY2" fmla="*/ 483518 h 483518"/>
              <a:gd name="connsiteX3" fmla="*/ 0 w 3851920"/>
              <a:gd name="connsiteY3" fmla="*/ 483518 h 483518"/>
              <a:gd name="connsiteX4" fmla="*/ 0 w 3851920"/>
              <a:gd name="connsiteY4" fmla="*/ 0 h 483518"/>
              <a:gd name="connsiteX0" fmla="*/ 0 w 3851920"/>
              <a:gd name="connsiteY0" fmla="*/ 0 h 483518"/>
              <a:gd name="connsiteX1" fmla="*/ 3851920 w 3851920"/>
              <a:gd name="connsiteY1" fmla="*/ 0 h 483518"/>
              <a:gd name="connsiteX2" fmla="*/ 3524116 w 3851920"/>
              <a:gd name="connsiteY2" fmla="*/ 483518 h 483518"/>
              <a:gd name="connsiteX3" fmla="*/ 0 w 3851920"/>
              <a:gd name="connsiteY3" fmla="*/ 483518 h 483518"/>
              <a:gd name="connsiteX4" fmla="*/ 0 w 3851920"/>
              <a:gd name="connsiteY4" fmla="*/ 0 h 483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51920" h="483518">
                <a:moveTo>
                  <a:pt x="0" y="0"/>
                </a:moveTo>
                <a:lnTo>
                  <a:pt x="3851920" y="0"/>
                </a:lnTo>
                <a:lnTo>
                  <a:pt x="3524116" y="483518"/>
                </a:lnTo>
                <a:lnTo>
                  <a:pt x="0" y="483518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</p:spPr>
        <p:txBody>
          <a:bodyPr lIns="180000" anchor="ctr" anchorCtr="0"/>
          <a:lstStyle>
            <a:lvl1pPr algn="l">
              <a:defRPr sz="1600">
                <a:solidFill>
                  <a:schemeClr val="bg1"/>
                </a:solidFill>
                <a:latin typeface="Brooklyn Samuels No5" pitchFamily="50" charset="0"/>
              </a:defRPr>
            </a:lvl1pPr>
          </a:lstStyle>
          <a:p>
            <a:r>
              <a:rPr lang="nl-NL" dirty="0"/>
              <a:t>Klik om de stijl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434393730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dia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jdelijke aanduiding voor tekst 19"/>
          <p:cNvSpPr>
            <a:spLocks noGrp="1"/>
          </p:cNvSpPr>
          <p:nvPr>
            <p:ph type="body" sz="quarter" idx="12"/>
          </p:nvPr>
        </p:nvSpPr>
        <p:spPr>
          <a:xfrm>
            <a:off x="0" y="4665600"/>
            <a:ext cx="9144000" cy="4824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 algn="ctr">
              <a:buNone/>
              <a:defRPr sz="180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15" name="Titel 17"/>
          <p:cNvSpPr>
            <a:spLocks noGrp="1"/>
          </p:cNvSpPr>
          <p:nvPr>
            <p:ph type="title"/>
          </p:nvPr>
        </p:nvSpPr>
        <p:spPr>
          <a:xfrm>
            <a:off x="0" y="0"/>
            <a:ext cx="3851920" cy="483518"/>
          </a:xfrm>
          <a:custGeom>
            <a:avLst/>
            <a:gdLst>
              <a:gd name="connsiteX0" fmla="*/ 0 w 3851920"/>
              <a:gd name="connsiteY0" fmla="*/ 0 h 483518"/>
              <a:gd name="connsiteX1" fmla="*/ 3851920 w 3851920"/>
              <a:gd name="connsiteY1" fmla="*/ 0 h 483518"/>
              <a:gd name="connsiteX2" fmla="*/ 3851920 w 3851920"/>
              <a:gd name="connsiteY2" fmla="*/ 483518 h 483518"/>
              <a:gd name="connsiteX3" fmla="*/ 0 w 3851920"/>
              <a:gd name="connsiteY3" fmla="*/ 483518 h 483518"/>
              <a:gd name="connsiteX4" fmla="*/ 0 w 3851920"/>
              <a:gd name="connsiteY4" fmla="*/ 0 h 483518"/>
              <a:gd name="connsiteX0" fmla="*/ 0 w 3851920"/>
              <a:gd name="connsiteY0" fmla="*/ 0 h 483518"/>
              <a:gd name="connsiteX1" fmla="*/ 3851920 w 3851920"/>
              <a:gd name="connsiteY1" fmla="*/ 0 h 483518"/>
              <a:gd name="connsiteX2" fmla="*/ 3524116 w 3851920"/>
              <a:gd name="connsiteY2" fmla="*/ 483518 h 483518"/>
              <a:gd name="connsiteX3" fmla="*/ 0 w 3851920"/>
              <a:gd name="connsiteY3" fmla="*/ 483518 h 483518"/>
              <a:gd name="connsiteX4" fmla="*/ 0 w 3851920"/>
              <a:gd name="connsiteY4" fmla="*/ 0 h 483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51920" h="483518">
                <a:moveTo>
                  <a:pt x="0" y="0"/>
                </a:moveTo>
                <a:lnTo>
                  <a:pt x="3851920" y="0"/>
                </a:lnTo>
                <a:lnTo>
                  <a:pt x="3524116" y="483518"/>
                </a:lnTo>
                <a:lnTo>
                  <a:pt x="0" y="48351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lIns="180000" anchor="ctr" anchorCtr="0"/>
          <a:lstStyle>
            <a:lvl1pPr algn="l">
              <a:defRPr sz="1600">
                <a:solidFill>
                  <a:schemeClr val="bg1"/>
                </a:solidFill>
                <a:latin typeface="Brooklyn Samuels No5" pitchFamily="50" charset="0"/>
              </a:defRPr>
            </a:lvl1pPr>
          </a:lstStyle>
          <a:p>
            <a:r>
              <a:rPr lang="nl-NL" dirty="0"/>
              <a:t>Klik om de stijl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841163988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eldia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jdelijke aanduiding voor tekst 19"/>
          <p:cNvSpPr>
            <a:spLocks noGrp="1"/>
          </p:cNvSpPr>
          <p:nvPr>
            <p:ph type="body" sz="quarter" idx="12"/>
          </p:nvPr>
        </p:nvSpPr>
        <p:spPr>
          <a:xfrm>
            <a:off x="0" y="4665600"/>
            <a:ext cx="9144000" cy="4824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 algn="ctr">
              <a:buNone/>
              <a:defRPr sz="180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15" name="Titel 17"/>
          <p:cNvSpPr>
            <a:spLocks noGrp="1"/>
          </p:cNvSpPr>
          <p:nvPr>
            <p:ph type="title"/>
          </p:nvPr>
        </p:nvSpPr>
        <p:spPr>
          <a:xfrm>
            <a:off x="0" y="0"/>
            <a:ext cx="3851920" cy="483518"/>
          </a:xfrm>
          <a:custGeom>
            <a:avLst/>
            <a:gdLst>
              <a:gd name="connsiteX0" fmla="*/ 0 w 3851920"/>
              <a:gd name="connsiteY0" fmla="*/ 0 h 483518"/>
              <a:gd name="connsiteX1" fmla="*/ 3851920 w 3851920"/>
              <a:gd name="connsiteY1" fmla="*/ 0 h 483518"/>
              <a:gd name="connsiteX2" fmla="*/ 3851920 w 3851920"/>
              <a:gd name="connsiteY2" fmla="*/ 483518 h 483518"/>
              <a:gd name="connsiteX3" fmla="*/ 0 w 3851920"/>
              <a:gd name="connsiteY3" fmla="*/ 483518 h 483518"/>
              <a:gd name="connsiteX4" fmla="*/ 0 w 3851920"/>
              <a:gd name="connsiteY4" fmla="*/ 0 h 483518"/>
              <a:gd name="connsiteX0" fmla="*/ 0 w 3851920"/>
              <a:gd name="connsiteY0" fmla="*/ 0 h 483518"/>
              <a:gd name="connsiteX1" fmla="*/ 3851920 w 3851920"/>
              <a:gd name="connsiteY1" fmla="*/ 0 h 483518"/>
              <a:gd name="connsiteX2" fmla="*/ 3524116 w 3851920"/>
              <a:gd name="connsiteY2" fmla="*/ 483518 h 483518"/>
              <a:gd name="connsiteX3" fmla="*/ 0 w 3851920"/>
              <a:gd name="connsiteY3" fmla="*/ 483518 h 483518"/>
              <a:gd name="connsiteX4" fmla="*/ 0 w 3851920"/>
              <a:gd name="connsiteY4" fmla="*/ 0 h 483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51920" h="483518">
                <a:moveTo>
                  <a:pt x="0" y="0"/>
                </a:moveTo>
                <a:lnTo>
                  <a:pt x="3851920" y="0"/>
                </a:lnTo>
                <a:lnTo>
                  <a:pt x="3524116" y="483518"/>
                </a:lnTo>
                <a:lnTo>
                  <a:pt x="0" y="483518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</p:spPr>
        <p:txBody>
          <a:bodyPr lIns="180000" anchor="ctr" anchorCtr="0"/>
          <a:lstStyle>
            <a:lvl1pPr algn="l">
              <a:defRPr sz="1600">
                <a:solidFill>
                  <a:schemeClr val="bg1"/>
                </a:solidFill>
                <a:latin typeface="Brooklyn Samuels No5" pitchFamily="50" charset="0"/>
              </a:defRPr>
            </a:lvl1pPr>
          </a:lstStyle>
          <a:p>
            <a:r>
              <a:rPr lang="nl-NL" dirty="0"/>
              <a:t>Klik om de stijl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446379365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eldia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jdelijke aanduiding voor tekst 19"/>
          <p:cNvSpPr>
            <a:spLocks noGrp="1"/>
          </p:cNvSpPr>
          <p:nvPr>
            <p:ph type="body" sz="quarter" idx="12"/>
          </p:nvPr>
        </p:nvSpPr>
        <p:spPr>
          <a:xfrm>
            <a:off x="0" y="4665600"/>
            <a:ext cx="9144000" cy="4824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 algn="ctr">
              <a:buNone/>
              <a:defRPr sz="180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15" name="Titel 17"/>
          <p:cNvSpPr>
            <a:spLocks noGrp="1"/>
          </p:cNvSpPr>
          <p:nvPr>
            <p:ph type="title"/>
          </p:nvPr>
        </p:nvSpPr>
        <p:spPr>
          <a:xfrm>
            <a:off x="0" y="0"/>
            <a:ext cx="3851920" cy="483518"/>
          </a:xfrm>
          <a:custGeom>
            <a:avLst/>
            <a:gdLst>
              <a:gd name="connsiteX0" fmla="*/ 0 w 3851920"/>
              <a:gd name="connsiteY0" fmla="*/ 0 h 483518"/>
              <a:gd name="connsiteX1" fmla="*/ 3851920 w 3851920"/>
              <a:gd name="connsiteY1" fmla="*/ 0 h 483518"/>
              <a:gd name="connsiteX2" fmla="*/ 3851920 w 3851920"/>
              <a:gd name="connsiteY2" fmla="*/ 483518 h 483518"/>
              <a:gd name="connsiteX3" fmla="*/ 0 w 3851920"/>
              <a:gd name="connsiteY3" fmla="*/ 483518 h 483518"/>
              <a:gd name="connsiteX4" fmla="*/ 0 w 3851920"/>
              <a:gd name="connsiteY4" fmla="*/ 0 h 483518"/>
              <a:gd name="connsiteX0" fmla="*/ 0 w 3851920"/>
              <a:gd name="connsiteY0" fmla="*/ 0 h 483518"/>
              <a:gd name="connsiteX1" fmla="*/ 3851920 w 3851920"/>
              <a:gd name="connsiteY1" fmla="*/ 0 h 483518"/>
              <a:gd name="connsiteX2" fmla="*/ 3524116 w 3851920"/>
              <a:gd name="connsiteY2" fmla="*/ 483518 h 483518"/>
              <a:gd name="connsiteX3" fmla="*/ 0 w 3851920"/>
              <a:gd name="connsiteY3" fmla="*/ 483518 h 483518"/>
              <a:gd name="connsiteX4" fmla="*/ 0 w 3851920"/>
              <a:gd name="connsiteY4" fmla="*/ 0 h 483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51920" h="483518">
                <a:moveTo>
                  <a:pt x="0" y="0"/>
                </a:moveTo>
                <a:lnTo>
                  <a:pt x="3851920" y="0"/>
                </a:lnTo>
                <a:lnTo>
                  <a:pt x="3524116" y="483518"/>
                </a:lnTo>
                <a:lnTo>
                  <a:pt x="0" y="48351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lIns="180000" anchor="ctr" anchorCtr="0"/>
          <a:lstStyle>
            <a:lvl1pPr algn="l">
              <a:defRPr sz="1600">
                <a:solidFill>
                  <a:schemeClr val="bg1"/>
                </a:solidFill>
                <a:latin typeface="Brooklyn Samuels No5" pitchFamily="50" charset="0"/>
              </a:defRPr>
            </a:lvl1pPr>
          </a:lstStyle>
          <a:p>
            <a:r>
              <a:rPr lang="nl-NL" dirty="0"/>
              <a:t>Klik om de stijl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739271259"/>
      </p:ext>
    </p:extLst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eldia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jdelijke aanduiding voor tekst 19"/>
          <p:cNvSpPr>
            <a:spLocks noGrp="1"/>
          </p:cNvSpPr>
          <p:nvPr>
            <p:ph type="body" sz="quarter" idx="12"/>
          </p:nvPr>
        </p:nvSpPr>
        <p:spPr>
          <a:xfrm>
            <a:off x="0" y="4665600"/>
            <a:ext cx="9144000" cy="4824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 algn="ctr">
              <a:buNone/>
              <a:defRPr sz="180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15" name="Titel 17"/>
          <p:cNvSpPr>
            <a:spLocks noGrp="1"/>
          </p:cNvSpPr>
          <p:nvPr>
            <p:ph type="title"/>
          </p:nvPr>
        </p:nvSpPr>
        <p:spPr>
          <a:xfrm>
            <a:off x="0" y="0"/>
            <a:ext cx="3851920" cy="483518"/>
          </a:xfrm>
          <a:custGeom>
            <a:avLst/>
            <a:gdLst>
              <a:gd name="connsiteX0" fmla="*/ 0 w 3851920"/>
              <a:gd name="connsiteY0" fmla="*/ 0 h 483518"/>
              <a:gd name="connsiteX1" fmla="*/ 3851920 w 3851920"/>
              <a:gd name="connsiteY1" fmla="*/ 0 h 483518"/>
              <a:gd name="connsiteX2" fmla="*/ 3851920 w 3851920"/>
              <a:gd name="connsiteY2" fmla="*/ 483518 h 483518"/>
              <a:gd name="connsiteX3" fmla="*/ 0 w 3851920"/>
              <a:gd name="connsiteY3" fmla="*/ 483518 h 483518"/>
              <a:gd name="connsiteX4" fmla="*/ 0 w 3851920"/>
              <a:gd name="connsiteY4" fmla="*/ 0 h 483518"/>
              <a:gd name="connsiteX0" fmla="*/ 0 w 3851920"/>
              <a:gd name="connsiteY0" fmla="*/ 0 h 483518"/>
              <a:gd name="connsiteX1" fmla="*/ 3851920 w 3851920"/>
              <a:gd name="connsiteY1" fmla="*/ 0 h 483518"/>
              <a:gd name="connsiteX2" fmla="*/ 3524116 w 3851920"/>
              <a:gd name="connsiteY2" fmla="*/ 483518 h 483518"/>
              <a:gd name="connsiteX3" fmla="*/ 0 w 3851920"/>
              <a:gd name="connsiteY3" fmla="*/ 483518 h 483518"/>
              <a:gd name="connsiteX4" fmla="*/ 0 w 3851920"/>
              <a:gd name="connsiteY4" fmla="*/ 0 h 483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51920" h="483518">
                <a:moveTo>
                  <a:pt x="0" y="0"/>
                </a:moveTo>
                <a:lnTo>
                  <a:pt x="3851920" y="0"/>
                </a:lnTo>
                <a:lnTo>
                  <a:pt x="3524116" y="483518"/>
                </a:lnTo>
                <a:lnTo>
                  <a:pt x="0" y="483518"/>
                </a:lnTo>
                <a:lnTo>
                  <a:pt x="0" y="0"/>
                </a:lnTo>
                <a:close/>
              </a:path>
            </a:pathLst>
          </a:custGeom>
          <a:solidFill>
            <a:srgbClr val="EC7614"/>
          </a:solidFill>
        </p:spPr>
        <p:txBody>
          <a:bodyPr lIns="180000" anchor="ctr" anchorCtr="0"/>
          <a:lstStyle>
            <a:lvl1pPr algn="l">
              <a:defRPr sz="1600">
                <a:solidFill>
                  <a:schemeClr val="bg1"/>
                </a:solidFill>
                <a:latin typeface="Brooklyn Samuels No5" pitchFamily="50" charset="0"/>
              </a:defRPr>
            </a:lvl1pPr>
          </a:lstStyle>
          <a:p>
            <a:r>
              <a:rPr lang="nl-NL" dirty="0"/>
              <a:t>Klik om de stijl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960258779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hthoek 18"/>
          <p:cNvSpPr/>
          <p:nvPr userDrawn="1"/>
        </p:nvSpPr>
        <p:spPr>
          <a:xfrm>
            <a:off x="0" y="4665600"/>
            <a:ext cx="9144000" cy="483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0" bIns="0" rtlCol="0" anchor="ctr" anchorCtr="0"/>
          <a:lstStyle/>
          <a:p>
            <a:pPr algn="ctr"/>
            <a:r>
              <a:rPr lang="nl-BE" sz="1400" spc="3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DROMEN KRIJGEN KANSEN</a:t>
            </a:r>
          </a:p>
        </p:txBody>
      </p:sp>
      <p:sp>
        <p:nvSpPr>
          <p:cNvPr id="20" name="Rechthoek 8"/>
          <p:cNvSpPr/>
          <p:nvPr userDrawn="1"/>
        </p:nvSpPr>
        <p:spPr>
          <a:xfrm>
            <a:off x="0" y="0"/>
            <a:ext cx="3851920" cy="483518"/>
          </a:xfrm>
          <a:custGeom>
            <a:avLst/>
            <a:gdLst>
              <a:gd name="connsiteX0" fmla="*/ 0 w 3419872"/>
              <a:gd name="connsiteY0" fmla="*/ 0 h 483518"/>
              <a:gd name="connsiteX1" fmla="*/ 3419872 w 3419872"/>
              <a:gd name="connsiteY1" fmla="*/ 0 h 483518"/>
              <a:gd name="connsiteX2" fmla="*/ 3419872 w 3419872"/>
              <a:gd name="connsiteY2" fmla="*/ 483518 h 483518"/>
              <a:gd name="connsiteX3" fmla="*/ 0 w 3419872"/>
              <a:gd name="connsiteY3" fmla="*/ 483518 h 483518"/>
              <a:gd name="connsiteX4" fmla="*/ 0 w 3419872"/>
              <a:gd name="connsiteY4" fmla="*/ 0 h 483518"/>
              <a:gd name="connsiteX0" fmla="*/ 0 w 3419872"/>
              <a:gd name="connsiteY0" fmla="*/ 0 h 483518"/>
              <a:gd name="connsiteX1" fmla="*/ 3419872 w 3419872"/>
              <a:gd name="connsiteY1" fmla="*/ 0 h 483518"/>
              <a:gd name="connsiteX2" fmla="*/ 3139136 w 3419872"/>
              <a:gd name="connsiteY2" fmla="*/ 483518 h 483518"/>
              <a:gd name="connsiteX3" fmla="*/ 0 w 3419872"/>
              <a:gd name="connsiteY3" fmla="*/ 483518 h 483518"/>
              <a:gd name="connsiteX4" fmla="*/ 0 w 3419872"/>
              <a:gd name="connsiteY4" fmla="*/ 0 h 483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9872" h="483518">
                <a:moveTo>
                  <a:pt x="0" y="0"/>
                </a:moveTo>
                <a:lnTo>
                  <a:pt x="3419872" y="0"/>
                </a:lnTo>
                <a:lnTo>
                  <a:pt x="3139136" y="483518"/>
                </a:lnTo>
                <a:lnTo>
                  <a:pt x="0" y="48351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endParaRPr lang="nl-BE" dirty="0">
              <a:latin typeface="+mj-lt"/>
            </a:endParaRPr>
          </a:p>
        </p:txBody>
      </p:sp>
      <p:pic>
        <p:nvPicPr>
          <p:cNvPr id="21" name="Afbeelding 2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4942" y="785051"/>
            <a:ext cx="1399058" cy="4358449"/>
          </a:xfrm>
          <a:prstGeom prst="rect">
            <a:avLst/>
          </a:prstGeom>
        </p:spPr>
      </p:pic>
      <p:pic>
        <p:nvPicPr>
          <p:cNvPr id="22" name="Afbeelding 2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0" y="4644000"/>
            <a:ext cx="1331640" cy="491722"/>
          </a:xfrm>
          <a:prstGeom prst="rect">
            <a:avLst/>
          </a:prstGeom>
        </p:spPr>
      </p:pic>
      <p:sp>
        <p:nvSpPr>
          <p:cNvPr id="18" name="Titel 17"/>
          <p:cNvSpPr>
            <a:spLocks noGrp="1"/>
          </p:cNvSpPr>
          <p:nvPr>
            <p:ph type="title"/>
          </p:nvPr>
        </p:nvSpPr>
        <p:spPr>
          <a:xfrm>
            <a:off x="0" y="0"/>
            <a:ext cx="3639440" cy="482706"/>
          </a:xfrm>
          <a:prstGeom prst="rect">
            <a:avLst/>
          </a:prstGeom>
        </p:spPr>
        <p:txBody>
          <a:bodyPr lIns="180000" anchor="ctr" anchorCtr="0"/>
          <a:lstStyle>
            <a:lvl1pPr>
              <a:defRPr sz="1600" b="0" i="0">
                <a:latin typeface="Brooklyn Samuels No5" pitchFamily="50" charset="0"/>
              </a:defRPr>
            </a:lvl1pPr>
          </a:lstStyle>
          <a:p>
            <a:r>
              <a:rPr lang="nl-NL" dirty="0"/>
              <a:t>Klik om de stijl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99046843"/>
      </p:ext>
    </p:extLst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8323030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jdelijke aanduiding voor tekst 9"/>
          <p:cNvSpPr>
            <a:spLocks noGrp="1"/>
          </p:cNvSpPr>
          <p:nvPr>
            <p:ph type="body" sz="quarter" idx="10"/>
          </p:nvPr>
        </p:nvSpPr>
        <p:spPr>
          <a:xfrm>
            <a:off x="971600" y="1132184"/>
            <a:ext cx="6913140" cy="302374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spcAft>
                <a:spcPts val="1200"/>
              </a:spcAft>
              <a:buFontTx/>
              <a:buNone/>
              <a:defRPr sz="2400">
                <a:latin typeface="+mj-lt"/>
              </a:defRPr>
            </a:lvl1pPr>
            <a:lvl2pPr marL="0" indent="-28575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800">
                <a:latin typeface="+mn-lt"/>
              </a:defRPr>
            </a:lvl2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0"/>
            <a:endParaRPr lang="nl-NL" dirty="0"/>
          </a:p>
        </p:txBody>
      </p:sp>
      <p:sp>
        <p:nvSpPr>
          <p:cNvPr id="14" name="Rechthoek 8"/>
          <p:cNvSpPr/>
          <p:nvPr userDrawn="1"/>
        </p:nvSpPr>
        <p:spPr>
          <a:xfrm>
            <a:off x="0" y="0"/>
            <a:ext cx="3851920" cy="483518"/>
          </a:xfrm>
          <a:custGeom>
            <a:avLst/>
            <a:gdLst>
              <a:gd name="connsiteX0" fmla="*/ 0 w 3419872"/>
              <a:gd name="connsiteY0" fmla="*/ 0 h 483518"/>
              <a:gd name="connsiteX1" fmla="*/ 3419872 w 3419872"/>
              <a:gd name="connsiteY1" fmla="*/ 0 h 483518"/>
              <a:gd name="connsiteX2" fmla="*/ 3419872 w 3419872"/>
              <a:gd name="connsiteY2" fmla="*/ 483518 h 483518"/>
              <a:gd name="connsiteX3" fmla="*/ 0 w 3419872"/>
              <a:gd name="connsiteY3" fmla="*/ 483518 h 483518"/>
              <a:gd name="connsiteX4" fmla="*/ 0 w 3419872"/>
              <a:gd name="connsiteY4" fmla="*/ 0 h 483518"/>
              <a:gd name="connsiteX0" fmla="*/ 0 w 3419872"/>
              <a:gd name="connsiteY0" fmla="*/ 0 h 483518"/>
              <a:gd name="connsiteX1" fmla="*/ 3419872 w 3419872"/>
              <a:gd name="connsiteY1" fmla="*/ 0 h 483518"/>
              <a:gd name="connsiteX2" fmla="*/ 3139136 w 3419872"/>
              <a:gd name="connsiteY2" fmla="*/ 483518 h 483518"/>
              <a:gd name="connsiteX3" fmla="*/ 0 w 3419872"/>
              <a:gd name="connsiteY3" fmla="*/ 483518 h 483518"/>
              <a:gd name="connsiteX4" fmla="*/ 0 w 3419872"/>
              <a:gd name="connsiteY4" fmla="*/ 0 h 483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9872" h="483518">
                <a:moveTo>
                  <a:pt x="0" y="0"/>
                </a:moveTo>
                <a:lnTo>
                  <a:pt x="3419872" y="0"/>
                </a:lnTo>
                <a:lnTo>
                  <a:pt x="3139136" y="483518"/>
                </a:lnTo>
                <a:lnTo>
                  <a:pt x="0" y="48351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endParaRPr lang="nl-BE" dirty="0">
              <a:latin typeface="+mj-lt"/>
            </a:endParaRPr>
          </a:p>
        </p:txBody>
      </p:sp>
      <p:sp>
        <p:nvSpPr>
          <p:cNvPr id="11" name="Titel 17"/>
          <p:cNvSpPr>
            <a:spLocks noGrp="1"/>
          </p:cNvSpPr>
          <p:nvPr>
            <p:ph type="title"/>
          </p:nvPr>
        </p:nvSpPr>
        <p:spPr>
          <a:xfrm>
            <a:off x="0" y="0"/>
            <a:ext cx="3639440" cy="482706"/>
          </a:xfrm>
          <a:prstGeom prst="rect">
            <a:avLst/>
          </a:prstGeom>
        </p:spPr>
        <p:txBody>
          <a:bodyPr lIns="180000" anchor="ctr" anchorCtr="0"/>
          <a:lstStyle>
            <a:lvl1pPr>
              <a:defRPr sz="1600">
                <a:latin typeface="Brooklyn Samuels No5" pitchFamily="50" charset="0"/>
              </a:defRPr>
            </a:lvl1pPr>
          </a:lstStyle>
          <a:p>
            <a:r>
              <a:rPr lang="nl-NL" dirty="0"/>
              <a:t>Klik om de stijl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0739981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dia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hthoek 18"/>
          <p:cNvSpPr/>
          <p:nvPr userDrawn="1"/>
        </p:nvSpPr>
        <p:spPr>
          <a:xfrm>
            <a:off x="0" y="4665600"/>
            <a:ext cx="9144000" cy="483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0" bIns="0" rtlCol="0" anchor="ctr" anchorCtr="0"/>
          <a:lstStyle/>
          <a:p>
            <a:pPr algn="ctr"/>
            <a:r>
              <a:rPr lang="nl-BE" sz="1400" spc="3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DROMEN KRIJGEN KANSEN</a:t>
            </a:r>
          </a:p>
        </p:txBody>
      </p:sp>
      <p:sp>
        <p:nvSpPr>
          <p:cNvPr id="20" name="Rechthoek 8"/>
          <p:cNvSpPr/>
          <p:nvPr userDrawn="1"/>
        </p:nvSpPr>
        <p:spPr>
          <a:xfrm>
            <a:off x="0" y="0"/>
            <a:ext cx="3851920" cy="483518"/>
          </a:xfrm>
          <a:custGeom>
            <a:avLst/>
            <a:gdLst>
              <a:gd name="connsiteX0" fmla="*/ 0 w 3419872"/>
              <a:gd name="connsiteY0" fmla="*/ 0 h 483518"/>
              <a:gd name="connsiteX1" fmla="*/ 3419872 w 3419872"/>
              <a:gd name="connsiteY1" fmla="*/ 0 h 483518"/>
              <a:gd name="connsiteX2" fmla="*/ 3419872 w 3419872"/>
              <a:gd name="connsiteY2" fmla="*/ 483518 h 483518"/>
              <a:gd name="connsiteX3" fmla="*/ 0 w 3419872"/>
              <a:gd name="connsiteY3" fmla="*/ 483518 h 483518"/>
              <a:gd name="connsiteX4" fmla="*/ 0 w 3419872"/>
              <a:gd name="connsiteY4" fmla="*/ 0 h 483518"/>
              <a:gd name="connsiteX0" fmla="*/ 0 w 3419872"/>
              <a:gd name="connsiteY0" fmla="*/ 0 h 483518"/>
              <a:gd name="connsiteX1" fmla="*/ 3419872 w 3419872"/>
              <a:gd name="connsiteY1" fmla="*/ 0 h 483518"/>
              <a:gd name="connsiteX2" fmla="*/ 3139136 w 3419872"/>
              <a:gd name="connsiteY2" fmla="*/ 483518 h 483518"/>
              <a:gd name="connsiteX3" fmla="*/ 0 w 3419872"/>
              <a:gd name="connsiteY3" fmla="*/ 483518 h 483518"/>
              <a:gd name="connsiteX4" fmla="*/ 0 w 3419872"/>
              <a:gd name="connsiteY4" fmla="*/ 0 h 483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9872" h="483518">
                <a:moveTo>
                  <a:pt x="0" y="0"/>
                </a:moveTo>
                <a:lnTo>
                  <a:pt x="3419872" y="0"/>
                </a:lnTo>
                <a:lnTo>
                  <a:pt x="3139136" y="483518"/>
                </a:lnTo>
                <a:lnTo>
                  <a:pt x="0" y="483518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endParaRPr lang="nl-BE" dirty="0">
              <a:latin typeface="+mj-lt"/>
            </a:endParaRPr>
          </a:p>
        </p:txBody>
      </p:sp>
      <p:pic>
        <p:nvPicPr>
          <p:cNvPr id="21" name="Afbeelding 2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4942" y="785051"/>
            <a:ext cx="1399058" cy="4358449"/>
          </a:xfrm>
          <a:prstGeom prst="rect">
            <a:avLst/>
          </a:prstGeom>
        </p:spPr>
      </p:pic>
      <p:pic>
        <p:nvPicPr>
          <p:cNvPr id="22" name="Afbeelding 2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0" y="4644000"/>
            <a:ext cx="1331640" cy="491722"/>
          </a:xfrm>
          <a:prstGeom prst="rect">
            <a:avLst/>
          </a:prstGeom>
        </p:spPr>
      </p:pic>
      <p:sp>
        <p:nvSpPr>
          <p:cNvPr id="18" name="Titel 17"/>
          <p:cNvSpPr>
            <a:spLocks noGrp="1"/>
          </p:cNvSpPr>
          <p:nvPr>
            <p:ph type="title"/>
          </p:nvPr>
        </p:nvSpPr>
        <p:spPr>
          <a:xfrm>
            <a:off x="0" y="0"/>
            <a:ext cx="3639440" cy="482706"/>
          </a:xfrm>
          <a:prstGeom prst="rect">
            <a:avLst/>
          </a:prstGeom>
        </p:spPr>
        <p:txBody>
          <a:bodyPr lIns="180000" anchor="ctr" anchorCtr="0"/>
          <a:lstStyle>
            <a:lvl1pPr>
              <a:defRPr sz="1600">
                <a:latin typeface="Brooklyn Samuels No5" pitchFamily="50" charset="0"/>
              </a:defRPr>
            </a:lvl1pPr>
          </a:lstStyle>
          <a:p>
            <a:r>
              <a:rPr lang="nl-NL" dirty="0"/>
              <a:t>Klik om de stijl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644330250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jdelijke aanduiding voor tekst 9"/>
          <p:cNvSpPr>
            <a:spLocks noGrp="1"/>
          </p:cNvSpPr>
          <p:nvPr>
            <p:ph type="body" sz="quarter" idx="10"/>
          </p:nvPr>
        </p:nvSpPr>
        <p:spPr>
          <a:xfrm>
            <a:off x="971600" y="1132184"/>
            <a:ext cx="6913140" cy="302374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spcAft>
                <a:spcPts val="1200"/>
              </a:spcAft>
              <a:buFontTx/>
              <a:buNone/>
              <a:defRPr sz="2400">
                <a:latin typeface="+mj-lt"/>
              </a:defRPr>
            </a:lvl1pPr>
            <a:lvl2pPr marL="0" indent="-28575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800">
                <a:latin typeface="+mn-lt"/>
              </a:defRPr>
            </a:lvl2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0"/>
            <a:endParaRPr lang="nl-NL" dirty="0"/>
          </a:p>
        </p:txBody>
      </p:sp>
      <p:sp>
        <p:nvSpPr>
          <p:cNvPr id="4" name="Rechthoek 8"/>
          <p:cNvSpPr/>
          <p:nvPr userDrawn="1"/>
        </p:nvSpPr>
        <p:spPr>
          <a:xfrm>
            <a:off x="0" y="0"/>
            <a:ext cx="3851920" cy="483518"/>
          </a:xfrm>
          <a:custGeom>
            <a:avLst/>
            <a:gdLst>
              <a:gd name="connsiteX0" fmla="*/ 0 w 3419872"/>
              <a:gd name="connsiteY0" fmla="*/ 0 h 483518"/>
              <a:gd name="connsiteX1" fmla="*/ 3419872 w 3419872"/>
              <a:gd name="connsiteY1" fmla="*/ 0 h 483518"/>
              <a:gd name="connsiteX2" fmla="*/ 3419872 w 3419872"/>
              <a:gd name="connsiteY2" fmla="*/ 483518 h 483518"/>
              <a:gd name="connsiteX3" fmla="*/ 0 w 3419872"/>
              <a:gd name="connsiteY3" fmla="*/ 483518 h 483518"/>
              <a:gd name="connsiteX4" fmla="*/ 0 w 3419872"/>
              <a:gd name="connsiteY4" fmla="*/ 0 h 483518"/>
              <a:gd name="connsiteX0" fmla="*/ 0 w 3419872"/>
              <a:gd name="connsiteY0" fmla="*/ 0 h 483518"/>
              <a:gd name="connsiteX1" fmla="*/ 3419872 w 3419872"/>
              <a:gd name="connsiteY1" fmla="*/ 0 h 483518"/>
              <a:gd name="connsiteX2" fmla="*/ 3139136 w 3419872"/>
              <a:gd name="connsiteY2" fmla="*/ 483518 h 483518"/>
              <a:gd name="connsiteX3" fmla="*/ 0 w 3419872"/>
              <a:gd name="connsiteY3" fmla="*/ 483518 h 483518"/>
              <a:gd name="connsiteX4" fmla="*/ 0 w 3419872"/>
              <a:gd name="connsiteY4" fmla="*/ 0 h 483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9872" h="483518">
                <a:moveTo>
                  <a:pt x="0" y="0"/>
                </a:moveTo>
                <a:lnTo>
                  <a:pt x="3419872" y="0"/>
                </a:lnTo>
                <a:lnTo>
                  <a:pt x="3139136" y="483518"/>
                </a:lnTo>
                <a:lnTo>
                  <a:pt x="0" y="483518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endParaRPr lang="nl-BE" dirty="0">
              <a:latin typeface="+mj-lt"/>
            </a:endParaRPr>
          </a:p>
        </p:txBody>
      </p:sp>
      <p:sp>
        <p:nvSpPr>
          <p:cNvPr id="11" name="Titel 17"/>
          <p:cNvSpPr>
            <a:spLocks noGrp="1"/>
          </p:cNvSpPr>
          <p:nvPr>
            <p:ph type="title"/>
          </p:nvPr>
        </p:nvSpPr>
        <p:spPr>
          <a:xfrm>
            <a:off x="0" y="0"/>
            <a:ext cx="3639440" cy="482706"/>
          </a:xfrm>
          <a:prstGeom prst="rect">
            <a:avLst/>
          </a:prstGeom>
        </p:spPr>
        <p:txBody>
          <a:bodyPr lIns="180000" anchor="ctr" anchorCtr="0"/>
          <a:lstStyle>
            <a:lvl1pPr>
              <a:defRPr sz="1600">
                <a:latin typeface="Brooklyn Samuels No5" pitchFamily="50" charset="0"/>
              </a:defRPr>
            </a:lvl1pPr>
          </a:lstStyle>
          <a:p>
            <a:r>
              <a:rPr lang="nl-NL" dirty="0"/>
              <a:t>Klik om de stijl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87197090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bldLvl="2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eldia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hthoek 18"/>
          <p:cNvSpPr/>
          <p:nvPr userDrawn="1"/>
        </p:nvSpPr>
        <p:spPr>
          <a:xfrm>
            <a:off x="0" y="4665600"/>
            <a:ext cx="9144000" cy="483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0" bIns="0" rtlCol="0" anchor="ctr" anchorCtr="0"/>
          <a:lstStyle/>
          <a:p>
            <a:pPr algn="ctr"/>
            <a:r>
              <a:rPr lang="nl-BE" sz="1400" spc="3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DROMEN KRIJGEN KANSEN</a:t>
            </a:r>
          </a:p>
        </p:txBody>
      </p:sp>
      <p:sp>
        <p:nvSpPr>
          <p:cNvPr id="20" name="Rechthoek 8"/>
          <p:cNvSpPr/>
          <p:nvPr userDrawn="1"/>
        </p:nvSpPr>
        <p:spPr>
          <a:xfrm>
            <a:off x="0" y="0"/>
            <a:ext cx="3851920" cy="483518"/>
          </a:xfrm>
          <a:custGeom>
            <a:avLst/>
            <a:gdLst>
              <a:gd name="connsiteX0" fmla="*/ 0 w 3419872"/>
              <a:gd name="connsiteY0" fmla="*/ 0 h 483518"/>
              <a:gd name="connsiteX1" fmla="*/ 3419872 w 3419872"/>
              <a:gd name="connsiteY1" fmla="*/ 0 h 483518"/>
              <a:gd name="connsiteX2" fmla="*/ 3419872 w 3419872"/>
              <a:gd name="connsiteY2" fmla="*/ 483518 h 483518"/>
              <a:gd name="connsiteX3" fmla="*/ 0 w 3419872"/>
              <a:gd name="connsiteY3" fmla="*/ 483518 h 483518"/>
              <a:gd name="connsiteX4" fmla="*/ 0 w 3419872"/>
              <a:gd name="connsiteY4" fmla="*/ 0 h 483518"/>
              <a:gd name="connsiteX0" fmla="*/ 0 w 3419872"/>
              <a:gd name="connsiteY0" fmla="*/ 0 h 483518"/>
              <a:gd name="connsiteX1" fmla="*/ 3419872 w 3419872"/>
              <a:gd name="connsiteY1" fmla="*/ 0 h 483518"/>
              <a:gd name="connsiteX2" fmla="*/ 3139136 w 3419872"/>
              <a:gd name="connsiteY2" fmla="*/ 483518 h 483518"/>
              <a:gd name="connsiteX3" fmla="*/ 0 w 3419872"/>
              <a:gd name="connsiteY3" fmla="*/ 483518 h 483518"/>
              <a:gd name="connsiteX4" fmla="*/ 0 w 3419872"/>
              <a:gd name="connsiteY4" fmla="*/ 0 h 483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9872" h="483518">
                <a:moveTo>
                  <a:pt x="0" y="0"/>
                </a:moveTo>
                <a:lnTo>
                  <a:pt x="3419872" y="0"/>
                </a:lnTo>
                <a:lnTo>
                  <a:pt x="3139136" y="483518"/>
                </a:lnTo>
                <a:lnTo>
                  <a:pt x="0" y="48351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endParaRPr lang="nl-BE" dirty="0">
              <a:latin typeface="+mj-lt"/>
            </a:endParaRPr>
          </a:p>
        </p:txBody>
      </p:sp>
      <p:pic>
        <p:nvPicPr>
          <p:cNvPr id="21" name="Afbeelding 2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4942" y="785051"/>
            <a:ext cx="1399058" cy="4358449"/>
          </a:xfrm>
          <a:prstGeom prst="rect">
            <a:avLst/>
          </a:prstGeom>
        </p:spPr>
      </p:pic>
      <p:pic>
        <p:nvPicPr>
          <p:cNvPr id="22" name="Afbeelding 2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0" y="4644000"/>
            <a:ext cx="1331640" cy="491722"/>
          </a:xfrm>
          <a:prstGeom prst="rect">
            <a:avLst/>
          </a:prstGeom>
        </p:spPr>
      </p:pic>
      <p:sp>
        <p:nvSpPr>
          <p:cNvPr id="18" name="Titel 17"/>
          <p:cNvSpPr>
            <a:spLocks noGrp="1"/>
          </p:cNvSpPr>
          <p:nvPr>
            <p:ph type="title"/>
          </p:nvPr>
        </p:nvSpPr>
        <p:spPr>
          <a:xfrm>
            <a:off x="0" y="0"/>
            <a:ext cx="3639440" cy="482706"/>
          </a:xfrm>
          <a:prstGeom prst="rect">
            <a:avLst/>
          </a:prstGeom>
        </p:spPr>
        <p:txBody>
          <a:bodyPr lIns="180000" anchor="ctr" anchorCtr="0"/>
          <a:lstStyle>
            <a:lvl1pPr>
              <a:defRPr sz="1600">
                <a:latin typeface="Brooklyn Samuels No5" pitchFamily="50" charset="0"/>
              </a:defRPr>
            </a:lvl1pPr>
          </a:lstStyle>
          <a:p>
            <a:r>
              <a:rPr lang="nl-NL" dirty="0"/>
              <a:t>Klik om de stijl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086912731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jdelijke aanduiding voor tekst 9"/>
          <p:cNvSpPr>
            <a:spLocks noGrp="1"/>
          </p:cNvSpPr>
          <p:nvPr>
            <p:ph type="body" sz="quarter" idx="10"/>
          </p:nvPr>
        </p:nvSpPr>
        <p:spPr>
          <a:xfrm>
            <a:off x="971600" y="1132184"/>
            <a:ext cx="6913140" cy="302374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spcAft>
                <a:spcPts val="1200"/>
              </a:spcAft>
              <a:buFontTx/>
              <a:buNone/>
              <a:defRPr sz="2400">
                <a:latin typeface="+mj-lt"/>
              </a:defRPr>
            </a:lvl1pPr>
            <a:lvl2pPr marL="0" indent="-28575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800">
                <a:latin typeface="+mn-lt"/>
              </a:defRPr>
            </a:lvl2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0"/>
            <a:endParaRPr lang="nl-NL" dirty="0"/>
          </a:p>
        </p:txBody>
      </p:sp>
      <p:sp>
        <p:nvSpPr>
          <p:cNvPr id="4" name="Rechthoek 8"/>
          <p:cNvSpPr/>
          <p:nvPr userDrawn="1"/>
        </p:nvSpPr>
        <p:spPr>
          <a:xfrm>
            <a:off x="0" y="0"/>
            <a:ext cx="3851920" cy="483518"/>
          </a:xfrm>
          <a:custGeom>
            <a:avLst/>
            <a:gdLst>
              <a:gd name="connsiteX0" fmla="*/ 0 w 3419872"/>
              <a:gd name="connsiteY0" fmla="*/ 0 h 483518"/>
              <a:gd name="connsiteX1" fmla="*/ 3419872 w 3419872"/>
              <a:gd name="connsiteY1" fmla="*/ 0 h 483518"/>
              <a:gd name="connsiteX2" fmla="*/ 3419872 w 3419872"/>
              <a:gd name="connsiteY2" fmla="*/ 483518 h 483518"/>
              <a:gd name="connsiteX3" fmla="*/ 0 w 3419872"/>
              <a:gd name="connsiteY3" fmla="*/ 483518 h 483518"/>
              <a:gd name="connsiteX4" fmla="*/ 0 w 3419872"/>
              <a:gd name="connsiteY4" fmla="*/ 0 h 483518"/>
              <a:gd name="connsiteX0" fmla="*/ 0 w 3419872"/>
              <a:gd name="connsiteY0" fmla="*/ 0 h 483518"/>
              <a:gd name="connsiteX1" fmla="*/ 3419872 w 3419872"/>
              <a:gd name="connsiteY1" fmla="*/ 0 h 483518"/>
              <a:gd name="connsiteX2" fmla="*/ 3139136 w 3419872"/>
              <a:gd name="connsiteY2" fmla="*/ 483518 h 483518"/>
              <a:gd name="connsiteX3" fmla="*/ 0 w 3419872"/>
              <a:gd name="connsiteY3" fmla="*/ 483518 h 483518"/>
              <a:gd name="connsiteX4" fmla="*/ 0 w 3419872"/>
              <a:gd name="connsiteY4" fmla="*/ 0 h 483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9872" h="483518">
                <a:moveTo>
                  <a:pt x="0" y="0"/>
                </a:moveTo>
                <a:lnTo>
                  <a:pt x="3419872" y="0"/>
                </a:lnTo>
                <a:lnTo>
                  <a:pt x="3139136" y="483518"/>
                </a:lnTo>
                <a:lnTo>
                  <a:pt x="0" y="48351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endParaRPr lang="nl-BE" dirty="0">
              <a:latin typeface="+mj-lt"/>
            </a:endParaRPr>
          </a:p>
        </p:txBody>
      </p:sp>
      <p:sp>
        <p:nvSpPr>
          <p:cNvPr id="11" name="Titel 17"/>
          <p:cNvSpPr>
            <a:spLocks noGrp="1"/>
          </p:cNvSpPr>
          <p:nvPr>
            <p:ph type="title"/>
          </p:nvPr>
        </p:nvSpPr>
        <p:spPr>
          <a:xfrm>
            <a:off x="0" y="0"/>
            <a:ext cx="3639440" cy="482706"/>
          </a:xfrm>
          <a:prstGeom prst="rect">
            <a:avLst/>
          </a:prstGeom>
        </p:spPr>
        <p:txBody>
          <a:bodyPr lIns="180000" anchor="ctr" anchorCtr="0"/>
          <a:lstStyle>
            <a:lvl1pPr>
              <a:defRPr sz="1600">
                <a:latin typeface="Brooklyn Samuels No5" pitchFamily="50" charset="0"/>
              </a:defRPr>
            </a:lvl1pPr>
          </a:lstStyle>
          <a:p>
            <a:r>
              <a:rPr lang="nl-NL" dirty="0"/>
              <a:t>Klik om de stijl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32247308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bldLvl="2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dia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hthoek 18"/>
          <p:cNvSpPr/>
          <p:nvPr userDrawn="1"/>
        </p:nvSpPr>
        <p:spPr>
          <a:xfrm>
            <a:off x="0" y="4665600"/>
            <a:ext cx="9144000" cy="483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0" bIns="0" rtlCol="0" anchor="ctr" anchorCtr="0"/>
          <a:lstStyle/>
          <a:p>
            <a:pPr algn="ctr"/>
            <a:r>
              <a:rPr lang="nl-BE" sz="1400" spc="3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DROMEN KRIJGEN KANSEN</a:t>
            </a:r>
          </a:p>
        </p:txBody>
      </p:sp>
      <p:sp>
        <p:nvSpPr>
          <p:cNvPr id="20" name="Rechthoek 8"/>
          <p:cNvSpPr/>
          <p:nvPr userDrawn="1"/>
        </p:nvSpPr>
        <p:spPr>
          <a:xfrm>
            <a:off x="0" y="0"/>
            <a:ext cx="3851920" cy="483518"/>
          </a:xfrm>
          <a:custGeom>
            <a:avLst/>
            <a:gdLst>
              <a:gd name="connsiteX0" fmla="*/ 0 w 3419872"/>
              <a:gd name="connsiteY0" fmla="*/ 0 h 483518"/>
              <a:gd name="connsiteX1" fmla="*/ 3419872 w 3419872"/>
              <a:gd name="connsiteY1" fmla="*/ 0 h 483518"/>
              <a:gd name="connsiteX2" fmla="*/ 3419872 w 3419872"/>
              <a:gd name="connsiteY2" fmla="*/ 483518 h 483518"/>
              <a:gd name="connsiteX3" fmla="*/ 0 w 3419872"/>
              <a:gd name="connsiteY3" fmla="*/ 483518 h 483518"/>
              <a:gd name="connsiteX4" fmla="*/ 0 w 3419872"/>
              <a:gd name="connsiteY4" fmla="*/ 0 h 483518"/>
              <a:gd name="connsiteX0" fmla="*/ 0 w 3419872"/>
              <a:gd name="connsiteY0" fmla="*/ 0 h 483518"/>
              <a:gd name="connsiteX1" fmla="*/ 3419872 w 3419872"/>
              <a:gd name="connsiteY1" fmla="*/ 0 h 483518"/>
              <a:gd name="connsiteX2" fmla="*/ 3139136 w 3419872"/>
              <a:gd name="connsiteY2" fmla="*/ 483518 h 483518"/>
              <a:gd name="connsiteX3" fmla="*/ 0 w 3419872"/>
              <a:gd name="connsiteY3" fmla="*/ 483518 h 483518"/>
              <a:gd name="connsiteX4" fmla="*/ 0 w 3419872"/>
              <a:gd name="connsiteY4" fmla="*/ 0 h 483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9872" h="483518">
                <a:moveTo>
                  <a:pt x="0" y="0"/>
                </a:moveTo>
                <a:lnTo>
                  <a:pt x="3419872" y="0"/>
                </a:lnTo>
                <a:lnTo>
                  <a:pt x="3139136" y="483518"/>
                </a:lnTo>
                <a:lnTo>
                  <a:pt x="0" y="483518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endParaRPr lang="nl-BE" dirty="0">
              <a:latin typeface="+mj-lt"/>
            </a:endParaRPr>
          </a:p>
        </p:txBody>
      </p:sp>
      <p:pic>
        <p:nvPicPr>
          <p:cNvPr id="21" name="Afbeelding 2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4942" y="785051"/>
            <a:ext cx="1399058" cy="4358449"/>
          </a:xfrm>
          <a:prstGeom prst="rect">
            <a:avLst/>
          </a:prstGeom>
        </p:spPr>
      </p:pic>
      <p:pic>
        <p:nvPicPr>
          <p:cNvPr id="22" name="Afbeelding 2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0" y="4644000"/>
            <a:ext cx="1331640" cy="491722"/>
          </a:xfrm>
          <a:prstGeom prst="rect">
            <a:avLst/>
          </a:prstGeom>
        </p:spPr>
      </p:pic>
      <p:sp>
        <p:nvSpPr>
          <p:cNvPr id="18" name="Titel 17"/>
          <p:cNvSpPr>
            <a:spLocks noGrp="1"/>
          </p:cNvSpPr>
          <p:nvPr>
            <p:ph type="title"/>
          </p:nvPr>
        </p:nvSpPr>
        <p:spPr>
          <a:xfrm>
            <a:off x="0" y="0"/>
            <a:ext cx="3639440" cy="482706"/>
          </a:xfrm>
          <a:prstGeom prst="rect">
            <a:avLst/>
          </a:prstGeom>
        </p:spPr>
        <p:txBody>
          <a:bodyPr lIns="180000" anchor="ctr" anchorCtr="0"/>
          <a:lstStyle>
            <a:lvl1pPr>
              <a:defRPr sz="1600">
                <a:latin typeface="Brooklyn Samuels No5" pitchFamily="50" charset="0"/>
              </a:defRPr>
            </a:lvl1pPr>
          </a:lstStyle>
          <a:p>
            <a:r>
              <a:rPr lang="nl-NL" dirty="0"/>
              <a:t>Klik om de stijl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13016830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jdelijke aanduiding voor tekst 9"/>
          <p:cNvSpPr>
            <a:spLocks noGrp="1"/>
          </p:cNvSpPr>
          <p:nvPr>
            <p:ph type="body" sz="quarter" idx="10"/>
          </p:nvPr>
        </p:nvSpPr>
        <p:spPr>
          <a:xfrm>
            <a:off x="971600" y="1132184"/>
            <a:ext cx="6913140" cy="302374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spcAft>
                <a:spcPts val="1200"/>
              </a:spcAft>
              <a:buFontTx/>
              <a:buNone/>
              <a:defRPr sz="2400">
                <a:latin typeface="+mj-lt"/>
              </a:defRPr>
            </a:lvl1pPr>
            <a:lvl2pPr marL="0" indent="-28575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800">
                <a:latin typeface="+mn-lt"/>
              </a:defRPr>
            </a:lvl2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0"/>
            <a:endParaRPr lang="nl-NL" dirty="0"/>
          </a:p>
        </p:txBody>
      </p:sp>
      <p:sp>
        <p:nvSpPr>
          <p:cNvPr id="4" name="Rechthoek 8"/>
          <p:cNvSpPr/>
          <p:nvPr userDrawn="1"/>
        </p:nvSpPr>
        <p:spPr>
          <a:xfrm>
            <a:off x="0" y="0"/>
            <a:ext cx="3851920" cy="483518"/>
          </a:xfrm>
          <a:custGeom>
            <a:avLst/>
            <a:gdLst>
              <a:gd name="connsiteX0" fmla="*/ 0 w 3419872"/>
              <a:gd name="connsiteY0" fmla="*/ 0 h 483518"/>
              <a:gd name="connsiteX1" fmla="*/ 3419872 w 3419872"/>
              <a:gd name="connsiteY1" fmla="*/ 0 h 483518"/>
              <a:gd name="connsiteX2" fmla="*/ 3419872 w 3419872"/>
              <a:gd name="connsiteY2" fmla="*/ 483518 h 483518"/>
              <a:gd name="connsiteX3" fmla="*/ 0 w 3419872"/>
              <a:gd name="connsiteY3" fmla="*/ 483518 h 483518"/>
              <a:gd name="connsiteX4" fmla="*/ 0 w 3419872"/>
              <a:gd name="connsiteY4" fmla="*/ 0 h 483518"/>
              <a:gd name="connsiteX0" fmla="*/ 0 w 3419872"/>
              <a:gd name="connsiteY0" fmla="*/ 0 h 483518"/>
              <a:gd name="connsiteX1" fmla="*/ 3419872 w 3419872"/>
              <a:gd name="connsiteY1" fmla="*/ 0 h 483518"/>
              <a:gd name="connsiteX2" fmla="*/ 3139136 w 3419872"/>
              <a:gd name="connsiteY2" fmla="*/ 483518 h 483518"/>
              <a:gd name="connsiteX3" fmla="*/ 0 w 3419872"/>
              <a:gd name="connsiteY3" fmla="*/ 483518 h 483518"/>
              <a:gd name="connsiteX4" fmla="*/ 0 w 3419872"/>
              <a:gd name="connsiteY4" fmla="*/ 0 h 483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9872" h="483518">
                <a:moveTo>
                  <a:pt x="0" y="0"/>
                </a:moveTo>
                <a:lnTo>
                  <a:pt x="3419872" y="0"/>
                </a:lnTo>
                <a:lnTo>
                  <a:pt x="3139136" y="483518"/>
                </a:lnTo>
                <a:lnTo>
                  <a:pt x="0" y="483518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endParaRPr lang="nl-BE" dirty="0">
              <a:latin typeface="+mj-lt"/>
            </a:endParaRPr>
          </a:p>
        </p:txBody>
      </p:sp>
      <p:sp>
        <p:nvSpPr>
          <p:cNvPr id="11" name="Titel 17"/>
          <p:cNvSpPr>
            <a:spLocks noGrp="1"/>
          </p:cNvSpPr>
          <p:nvPr>
            <p:ph type="title"/>
          </p:nvPr>
        </p:nvSpPr>
        <p:spPr>
          <a:xfrm>
            <a:off x="0" y="0"/>
            <a:ext cx="3639440" cy="482706"/>
          </a:xfrm>
          <a:prstGeom prst="rect">
            <a:avLst/>
          </a:prstGeom>
        </p:spPr>
        <p:txBody>
          <a:bodyPr lIns="180000" anchor="ctr" anchorCtr="0"/>
          <a:lstStyle>
            <a:lvl1pPr>
              <a:defRPr sz="1600">
                <a:latin typeface="Brooklyn Samuels No5" pitchFamily="50" charset="0"/>
              </a:defRPr>
            </a:lvl1pPr>
          </a:lstStyle>
          <a:p>
            <a:r>
              <a:rPr lang="nl-NL" dirty="0"/>
              <a:t>Klik om de stijl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67912561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bldLvl="2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495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4665600"/>
            <a:ext cx="9144000" cy="483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0" bIns="0" rtlCol="0" anchor="ctr" anchorCtr="0"/>
          <a:lstStyle/>
          <a:p>
            <a:pPr algn="ctr"/>
            <a:endParaRPr lang="nl-BE" sz="1400" spc="300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9" name="Afbeelding 8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4942" y="785051"/>
            <a:ext cx="1399058" cy="4358449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0" y="4644000"/>
            <a:ext cx="1331640" cy="491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749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9" r:id="rId3"/>
    <p:sldLayoutId id="2147483666" r:id="rId4"/>
    <p:sldLayoutId id="2147483670" r:id="rId5"/>
    <p:sldLayoutId id="2147483663" r:id="rId6"/>
    <p:sldLayoutId id="2147483668" r:id="rId7"/>
    <p:sldLayoutId id="2147483664" r:id="rId8"/>
    <p:sldLayoutId id="2147483671" r:id="rId9"/>
    <p:sldLayoutId id="2147483665" r:id="rId10"/>
    <p:sldLayoutId id="2147483672" r:id="rId11"/>
    <p:sldLayoutId id="2147483667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1800" kern="1200">
          <a:solidFill>
            <a:schemeClr val="bg1"/>
          </a:solidFill>
          <a:latin typeface="+mn-lt"/>
          <a:ea typeface="Roboto Medium" panose="02000000000000000000" pitchFamily="2" charset="0"/>
          <a:cs typeface="Roboto Medium" panose="02000000000000000000" pitchFamily="2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4307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77" r:id="rId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283068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/>
          <p:cNvSpPr>
            <a:spLocks noGrp="1"/>
          </p:cNvSpPr>
          <p:nvPr>
            <p:ph type="body" sz="quarter" idx="10"/>
          </p:nvPr>
        </p:nvSpPr>
        <p:spPr>
          <a:xfrm>
            <a:off x="1115430" y="2103847"/>
            <a:ext cx="6913140" cy="935807"/>
          </a:xfrm>
        </p:spPr>
        <p:txBody>
          <a:bodyPr/>
          <a:lstStyle/>
          <a:p>
            <a:pPr algn="ctr"/>
            <a:r>
              <a:rPr lang="nl-BE" b="1" dirty="0"/>
              <a:t>Illegale migratie leidt tot criminaliteit. </a:t>
            </a:r>
            <a:endParaRPr lang="nl-B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BE" dirty="0"/>
              <a:t>Stelling 1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F1219659-1DCC-43AC-9A5E-D4067DE790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999590"/>
            <a:ext cx="1007926" cy="586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905488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/>
          <p:cNvSpPr>
            <a:spLocks noGrp="1"/>
          </p:cNvSpPr>
          <p:nvPr>
            <p:ph type="body" sz="quarter" idx="10"/>
          </p:nvPr>
        </p:nvSpPr>
        <p:spPr>
          <a:xfrm>
            <a:off x="1115430" y="1779662"/>
            <a:ext cx="6913140" cy="1584176"/>
          </a:xfrm>
        </p:spPr>
        <p:txBody>
          <a:bodyPr/>
          <a:lstStyle/>
          <a:p>
            <a:pPr algn="ctr"/>
            <a:r>
              <a:rPr lang="nl-BE" b="1" dirty="0"/>
              <a:t>Dankzij het geld dat legale en illegale migranten terugsturen naar hun familie en netwerk in hun moederland wordt heel wat armoede in arme landen verholpen.</a:t>
            </a:r>
            <a:endParaRPr lang="nl-B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BE" dirty="0"/>
              <a:t>Stelling 2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ED12CACA-4777-4733-8DF4-30CCA21850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999590"/>
            <a:ext cx="1007926" cy="586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915026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/>
          <p:cNvSpPr>
            <a:spLocks noGrp="1"/>
          </p:cNvSpPr>
          <p:nvPr>
            <p:ph type="body" sz="quarter" idx="10"/>
          </p:nvPr>
        </p:nvSpPr>
        <p:spPr>
          <a:xfrm>
            <a:off x="1115430" y="1995686"/>
            <a:ext cx="6913140" cy="1152128"/>
          </a:xfrm>
        </p:spPr>
        <p:txBody>
          <a:bodyPr/>
          <a:lstStyle/>
          <a:p>
            <a:pPr algn="ctr"/>
            <a:r>
              <a:rPr lang="nl-BE" b="1" dirty="0"/>
              <a:t>Westerse landen hebben migranten nodig om hun economie draaiende te houden.</a:t>
            </a:r>
            <a:endParaRPr lang="nl-B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BE" dirty="0"/>
              <a:t>Stelling 3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2FD773FB-91A8-4C6B-86E4-B2E5436BC7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999590"/>
            <a:ext cx="1007926" cy="586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089869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/>
          <p:cNvSpPr>
            <a:spLocks noGrp="1"/>
          </p:cNvSpPr>
          <p:nvPr>
            <p:ph type="body" sz="quarter" idx="10"/>
          </p:nvPr>
        </p:nvSpPr>
        <p:spPr>
          <a:xfrm>
            <a:off x="1043515" y="1959682"/>
            <a:ext cx="7056970" cy="1224136"/>
          </a:xfrm>
        </p:spPr>
        <p:txBody>
          <a:bodyPr/>
          <a:lstStyle/>
          <a:p>
            <a:pPr algn="ctr"/>
            <a:r>
              <a:rPr lang="nl-BE" b="1" dirty="0"/>
              <a:t>Migratie duidt op een gebrek aan kansen in het land van herkomst. Je moet zorgen dat er daar voldoende kansen op een menswaardig leven zijn.</a:t>
            </a:r>
            <a:endParaRPr lang="nl-B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BE" dirty="0"/>
              <a:t>Stelling 4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38292949-3BCC-4646-842D-7AB42F29AE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999590"/>
            <a:ext cx="1007926" cy="586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513550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5537771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1_Aangepast ontwerp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angepast ontwerp">
  <a:themeElements>
    <a:clrScheme name="Trias">
      <a:dk1>
        <a:srgbClr val="7F7F7F"/>
      </a:dk1>
      <a:lt1>
        <a:sysClr val="window" lastClr="FFFFFF"/>
      </a:lt1>
      <a:dk2>
        <a:srgbClr val="00778B"/>
      </a:dk2>
      <a:lt2>
        <a:srgbClr val="FFFFFF"/>
      </a:lt2>
      <a:accent1>
        <a:srgbClr val="00778B"/>
      </a:accent1>
      <a:accent2>
        <a:srgbClr val="52C6DA"/>
      </a:accent2>
      <a:accent3>
        <a:srgbClr val="A5A5A5"/>
      </a:accent3>
      <a:accent4>
        <a:srgbClr val="FFC000"/>
      </a:accent4>
      <a:accent5>
        <a:srgbClr val="C00000"/>
      </a:accent5>
      <a:accent6>
        <a:srgbClr val="92D050"/>
      </a:accent6>
      <a:hlink>
        <a:srgbClr val="0563C1"/>
      </a:hlink>
      <a:folHlink>
        <a:srgbClr val="954F72"/>
      </a:folHlink>
    </a:clrScheme>
    <a:fontScheme name="Trias">
      <a:majorFont>
        <a:latin typeface="Roboto Bold"/>
        <a:ea typeface=""/>
        <a:cs typeface=""/>
      </a:majorFont>
      <a:minorFont>
        <a:latin typeface="Roboto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5"/>
        </a:solidFill>
        <a:ln>
          <a:noFill/>
        </a:ln>
      </a:spPr>
      <a:bodyPr lIns="180000" rtlCol="0" anchor="ctr"/>
      <a:lstStyle>
        <a:defPPr>
          <a:defRPr dirty="0" smtClean="0">
            <a:latin typeface="+mj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2_Aangepast ontwerp">
  <a:themeElements>
    <a:clrScheme name="Trias">
      <a:dk1>
        <a:srgbClr val="7F7F7F"/>
      </a:dk1>
      <a:lt1>
        <a:sysClr val="window" lastClr="FFFFFF"/>
      </a:lt1>
      <a:dk2>
        <a:srgbClr val="00778B"/>
      </a:dk2>
      <a:lt2>
        <a:srgbClr val="FFFFFF"/>
      </a:lt2>
      <a:accent1>
        <a:srgbClr val="00778B"/>
      </a:accent1>
      <a:accent2>
        <a:srgbClr val="52C6DA"/>
      </a:accent2>
      <a:accent3>
        <a:srgbClr val="A5A5A5"/>
      </a:accent3>
      <a:accent4>
        <a:srgbClr val="FFC000"/>
      </a:accent4>
      <a:accent5>
        <a:srgbClr val="C00000"/>
      </a:accent5>
      <a:accent6>
        <a:srgbClr val="92D050"/>
      </a:accent6>
      <a:hlink>
        <a:srgbClr val="0563C1"/>
      </a:hlink>
      <a:folHlink>
        <a:srgbClr val="954F72"/>
      </a:folHlink>
    </a:clrScheme>
    <a:fontScheme name="Trias">
      <a:majorFont>
        <a:latin typeface="Roboto Bold"/>
        <a:ea typeface=""/>
        <a:cs typeface=""/>
      </a:majorFont>
      <a:minorFont>
        <a:latin typeface="Roboto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Trias_PPT_NL 4</Template>
  <TotalTime>0</TotalTime>
  <Words>79</Words>
  <Application>Microsoft Office PowerPoint</Application>
  <PresentationFormat>Diavoorstelling (16:9)</PresentationFormat>
  <Paragraphs>8</Paragraphs>
  <Slides>6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3</vt:i4>
      </vt:variant>
      <vt:variant>
        <vt:lpstr>Diatitels</vt:lpstr>
      </vt:variant>
      <vt:variant>
        <vt:i4>6</vt:i4>
      </vt:variant>
    </vt:vector>
  </HeadingPairs>
  <TitlesOfParts>
    <vt:vector size="14" baseType="lpstr">
      <vt:lpstr>Arial</vt:lpstr>
      <vt:lpstr>Brooklyn Samuels No5</vt:lpstr>
      <vt:lpstr>Roboto</vt:lpstr>
      <vt:lpstr>Roboto Bold</vt:lpstr>
      <vt:lpstr>Roboto Medium</vt:lpstr>
      <vt:lpstr>1_Aangepast ontwerp</vt:lpstr>
      <vt:lpstr>Aangepast ontwerp</vt:lpstr>
      <vt:lpstr>2_Aangepast ontwerp</vt:lpstr>
      <vt:lpstr>PowerPoint-presentatie</vt:lpstr>
      <vt:lpstr>Stelling 1</vt:lpstr>
      <vt:lpstr>Stelling 2</vt:lpstr>
      <vt:lpstr>Stelling 3</vt:lpstr>
      <vt:lpstr>Stelling 4</vt:lpstr>
      <vt:lpstr>PowerPoint-presentatie</vt:lpstr>
    </vt:vector>
  </TitlesOfParts>
  <Company>Trias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Felipe Mastache Ovide</dc:creator>
  <cp:lastModifiedBy>Communicatie</cp:lastModifiedBy>
  <cp:revision>4</cp:revision>
  <dcterms:created xsi:type="dcterms:W3CDTF">2017-07-19T12:35:05Z</dcterms:created>
  <dcterms:modified xsi:type="dcterms:W3CDTF">2017-08-10T08:31:18Z</dcterms:modified>
</cp:coreProperties>
</file>