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7" r:id="rId2"/>
    <p:sldId id="440" r:id="rId3"/>
    <p:sldId id="259" r:id="rId4"/>
    <p:sldId id="260" r:id="rId5"/>
    <p:sldId id="272" r:id="rId6"/>
    <p:sldId id="263" r:id="rId7"/>
    <p:sldId id="265" r:id="rId8"/>
    <p:sldId id="441" r:id="rId9"/>
    <p:sldId id="442" r:id="rId10"/>
    <p:sldId id="443" r:id="rId11"/>
    <p:sldId id="444" r:id="rId12"/>
    <p:sldId id="445" r:id="rId13"/>
  </p:sldIdLst>
  <p:sldSz cx="12192000" cy="6858000"/>
  <p:notesSz cx="6858000" cy="9144000"/>
  <p:defaultTextStyle>
    <a:defPPr>
      <a:defRPr lang="nl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6F2AB2-9794-4FC2-B7DE-FE67BA033A49}" type="datetimeFigureOut">
              <a:rPr lang="nl-BE" smtClean="0"/>
              <a:t>5/09/2023</a:t>
            </a:fld>
            <a:endParaRPr lang="nl-BE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BE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6BE0DE-FFD5-4D22-A587-599B10B3A68D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6356318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A34AE7D-8030-4D05-8711-D14F13392C33}" type="slidenum">
              <a:rPr kumimoji="0" lang="nl-BE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nl-BE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84825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YOUCA Action Day wat is dat nu weer? In een notendop: het is een dag waarop leerlingen een dag gaan werken bij een werkgever naar keuze. De verdiende 60 euro gaat naar sterke jongerenprojecten over heel de wereld.</a:t>
            </a:r>
          </a:p>
          <a:p>
            <a:r>
              <a:rPr lang="nl-NL" dirty="0"/>
              <a:t>Rond welk thema werkt YOUCA dit jaar? Kom meer te weten over het jaarthema en de projecten via deze link https://youca.be/action-day-jongeren </a:t>
            </a:r>
          </a:p>
          <a:p>
            <a:r>
              <a:rPr lang="nl-NL" dirty="0"/>
              <a:t>Vanaf het vierde middelbaar kunnen leerlingen van scholen in Vlaanderen en Brussel deelnemen.</a:t>
            </a:r>
          </a:p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A34AE7D-8030-4D05-8711-D14F13392C33}" type="slidenum">
              <a:rPr kumimoji="0" lang="nl-BE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nl-BE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744913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Afbeelding met persoon, boom&#10;&#10;Automatisch gegenereerde beschrijving">
            <a:extLst>
              <a:ext uri="{FF2B5EF4-FFF2-40B4-BE49-F238E27FC236}">
                <a16:creationId xmlns:a16="http://schemas.microsoft.com/office/drawing/2014/main" id="{795FEEB0-B125-F93E-606A-2C7A92DE7C7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1" t="23525" b="37587"/>
          <a:stretch/>
        </p:blipFill>
        <p:spPr>
          <a:xfrm>
            <a:off x="-45382" y="0"/>
            <a:ext cx="12237382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FF0D057B-E9F7-800D-DB66-FC21DBC644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4507" y="1749684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70946889-AA5D-DC24-7870-C5EE5D235B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04507" y="4261256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Klikken om de ondertitelstijl van het model te bewerken</a:t>
            </a:r>
            <a:endParaRPr lang="nl-BE" dirty="0"/>
          </a:p>
        </p:txBody>
      </p:sp>
      <p:pic>
        <p:nvPicPr>
          <p:cNvPr id="8" name="Afbeelding 7" descr="Afbeelding met tekst&#10;&#10;Automatisch gegenereerde beschrijving">
            <a:extLst>
              <a:ext uri="{FF2B5EF4-FFF2-40B4-BE49-F238E27FC236}">
                <a16:creationId xmlns:a16="http://schemas.microsoft.com/office/drawing/2014/main" id="{C22BB2C0-909A-27DF-D858-C4EB60A6BC3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027" y="0"/>
            <a:ext cx="5212521" cy="2932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6964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A29F5F23-1367-EBA7-6B15-2FF8BCD11E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A193C-150E-4AB3-B31E-49647D5738D7}" type="datetimeFigureOut">
              <a:rPr lang="nl-BE" smtClean="0"/>
              <a:t>5/09/2023</a:t>
            </a:fld>
            <a:endParaRPr lang="nl-BE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0B8CD3A4-ED64-2D5C-5EDD-C577CEA68D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58D4CAE1-407C-377D-9A5D-D25410C8EE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D3701-032E-4115-86C3-90AD8594FE16}" type="slidenum">
              <a:rPr lang="nl-BE" smtClean="0"/>
              <a:t>‹nr.›</a:t>
            </a:fld>
            <a:endParaRPr lang="nl-BE"/>
          </a:p>
        </p:txBody>
      </p:sp>
      <p:pic>
        <p:nvPicPr>
          <p:cNvPr id="5" name="Afbeelding 4" descr="Afbeelding met tekst&#10;&#10;Automatisch gegenereerde beschrijving">
            <a:extLst>
              <a:ext uri="{FF2B5EF4-FFF2-40B4-BE49-F238E27FC236}">
                <a16:creationId xmlns:a16="http://schemas.microsoft.com/office/drawing/2014/main" id="{3779BA2C-5722-C2CB-C0B1-31FB26A7A2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805"/>
          <a:stretch/>
        </p:blipFill>
        <p:spPr>
          <a:xfrm>
            <a:off x="-2455259" y="185992"/>
            <a:ext cx="5672517" cy="6486015"/>
          </a:xfrm>
          <a:prstGeom prst="rect">
            <a:avLst/>
          </a:prstGeom>
        </p:spPr>
      </p:pic>
      <p:sp>
        <p:nvSpPr>
          <p:cNvPr id="6" name="Tijdelijke aanduiding voor inhoud 3">
            <a:extLst>
              <a:ext uri="{FF2B5EF4-FFF2-40B4-BE49-F238E27FC236}">
                <a16:creationId xmlns:a16="http://schemas.microsoft.com/office/drawing/2014/main" id="{7038F170-B291-3795-28DA-98F41A4AD0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995613" y="1428877"/>
            <a:ext cx="845461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862839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54D53FC-A540-D440-5F3D-CACCC2E541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F48DD12-3F4A-C4CD-CAFC-3FE8FA2F28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9055B6B6-4E7E-D821-A792-90ED608479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602790B3-59AF-8666-6115-DBB38F5704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A193C-150E-4AB3-B31E-49647D5738D7}" type="datetimeFigureOut">
              <a:rPr lang="nl-BE" smtClean="0"/>
              <a:t>5/09/2023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CA9C77A7-6644-5B3A-D5C2-9359EB4671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6710960C-40AE-AF14-90D1-4EDF6488CB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D3701-032E-4115-86C3-90AD8594FE16}" type="slidenum">
              <a:rPr lang="nl-BE" smtClean="0"/>
              <a:t>‹nr.›</a:t>
            </a:fld>
            <a:endParaRPr lang="nl-BE"/>
          </a:p>
        </p:txBody>
      </p:sp>
      <p:pic>
        <p:nvPicPr>
          <p:cNvPr id="8" name="Afbeelding 7" descr="Afbeelding met tekst&#10;&#10;Automatisch gegenereerde beschrijving">
            <a:extLst>
              <a:ext uri="{FF2B5EF4-FFF2-40B4-BE49-F238E27FC236}">
                <a16:creationId xmlns:a16="http://schemas.microsoft.com/office/drawing/2014/main" id="{72A0C62F-609B-B9A2-1E7B-3582A387EF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805"/>
          <a:stretch/>
        </p:blipFill>
        <p:spPr>
          <a:xfrm>
            <a:off x="11086088" y="0"/>
            <a:ext cx="887426" cy="1014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79535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E49CC2F-FB4A-2453-67CB-7C18AD3B8B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7C02AB25-7C3A-6FF6-3933-5D7519B29E5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C67C629E-1110-6DB5-8CAE-AF6FF90A3A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775E0CA1-A8B5-F120-0492-0055936584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A193C-150E-4AB3-B31E-49647D5738D7}" type="datetimeFigureOut">
              <a:rPr lang="nl-BE" smtClean="0"/>
              <a:t>5/09/2023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7896802B-51C0-1DE6-4CE7-A8B178967F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7D21BA1A-7E2F-46FF-7DB9-8C68012B46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D3701-032E-4115-86C3-90AD8594FE16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5613926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581CABC-0C79-5F31-2B5E-0990FFDBDC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9B09E00A-A85F-90F0-AE0D-C2868004E4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3B29C75-1253-AD9C-8847-A522FAF0AF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A193C-150E-4AB3-B31E-49647D5738D7}" type="datetimeFigureOut">
              <a:rPr lang="nl-BE" smtClean="0"/>
              <a:t>5/09/2023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243F4F07-0EEC-BD85-5DBB-E7AF9ABFE8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4F5C63F2-A559-C0E7-D3F8-752047D17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D3701-032E-4115-86C3-90AD8594FE16}" type="slidenum">
              <a:rPr lang="nl-BE" smtClean="0"/>
              <a:t>‹nr.›</a:t>
            </a:fld>
            <a:endParaRPr lang="nl-BE"/>
          </a:p>
        </p:txBody>
      </p:sp>
      <p:pic>
        <p:nvPicPr>
          <p:cNvPr id="7" name="Afbeelding 6" descr="Afbeelding met tekst&#10;&#10;Automatisch gegenereerde beschrijving">
            <a:extLst>
              <a:ext uri="{FF2B5EF4-FFF2-40B4-BE49-F238E27FC236}">
                <a16:creationId xmlns:a16="http://schemas.microsoft.com/office/drawing/2014/main" id="{612F41FD-50BE-3528-1D3F-7E36A81378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805"/>
          <a:stretch/>
        </p:blipFill>
        <p:spPr>
          <a:xfrm>
            <a:off x="11086088" y="0"/>
            <a:ext cx="887426" cy="1014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5988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9CC27BE2-D03B-54EC-FDB2-8FD3EE97D8A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20BCC5B8-97CF-A318-DF63-F34D01035DA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E7248BDE-65FB-929C-28F7-FA42C46EF5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A193C-150E-4AB3-B31E-49647D5738D7}" type="datetimeFigureOut">
              <a:rPr lang="nl-BE" smtClean="0"/>
              <a:t>5/09/2023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F5C8E90-BD65-EFEC-4201-7271825716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9BAD1E2-3F47-B128-3DFA-E24730BAB2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D3701-032E-4115-86C3-90AD8594FE16}" type="slidenum">
              <a:rPr lang="nl-BE" smtClean="0"/>
              <a:t>‹nr.›</a:t>
            </a:fld>
            <a:endParaRPr lang="nl-BE"/>
          </a:p>
        </p:txBody>
      </p:sp>
      <p:pic>
        <p:nvPicPr>
          <p:cNvPr id="7" name="Afbeelding 6" descr="Afbeelding met tekst&#10;&#10;Automatisch gegenereerde beschrijving">
            <a:extLst>
              <a:ext uri="{FF2B5EF4-FFF2-40B4-BE49-F238E27FC236}">
                <a16:creationId xmlns:a16="http://schemas.microsoft.com/office/drawing/2014/main" id="{CDCC8541-2802-5D94-68C0-26D5DBDD4FD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805"/>
          <a:stretch/>
        </p:blipFill>
        <p:spPr>
          <a:xfrm>
            <a:off x="11086088" y="0"/>
            <a:ext cx="887426" cy="1014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65149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4281C-4AE8-4577-A580-0B40852A2714}" type="datetimeFigureOut">
              <a:rPr lang="nl-BE" smtClean="0"/>
              <a:t>5/09/2023</a:t>
            </a:fld>
            <a:endParaRPr lang="nl-B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CC619-C7C8-4362-BBB8-02B8BB4FB231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0376183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Afbeelding met persoon, boom&#10;&#10;Automatisch gegenereerde beschrijving">
            <a:extLst>
              <a:ext uri="{FF2B5EF4-FFF2-40B4-BE49-F238E27FC236}">
                <a16:creationId xmlns:a16="http://schemas.microsoft.com/office/drawing/2014/main" id="{795FEEB0-B125-F93E-606A-2C7A92DE7C7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1" t="23525" b="37587"/>
          <a:stretch/>
        </p:blipFill>
        <p:spPr>
          <a:xfrm>
            <a:off x="-45382" y="0"/>
            <a:ext cx="12237382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FF0D057B-E9F7-800D-DB66-FC21DBC644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73602" y="2146852"/>
            <a:ext cx="6674905" cy="1990432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70946889-AA5D-DC24-7870-C5EE5D235B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973602" y="4261256"/>
            <a:ext cx="6674905" cy="1264901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Klikken om de ondertitelstijl van het model te bewerken</a:t>
            </a:r>
            <a:endParaRPr lang="nl-BE" dirty="0"/>
          </a:p>
        </p:txBody>
      </p:sp>
      <p:pic>
        <p:nvPicPr>
          <p:cNvPr id="8" name="Afbeelding 7" descr="Afbeelding met tekst&#10;&#10;Automatisch gegenereerde beschrijving">
            <a:extLst>
              <a:ext uri="{FF2B5EF4-FFF2-40B4-BE49-F238E27FC236}">
                <a16:creationId xmlns:a16="http://schemas.microsoft.com/office/drawing/2014/main" id="{C22BB2C0-909A-27DF-D858-C4EB60A6BC3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805"/>
          <a:stretch/>
        </p:blipFill>
        <p:spPr>
          <a:xfrm>
            <a:off x="-285308" y="1517218"/>
            <a:ext cx="4018984" cy="4595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67760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jdelijke aanduiding voor afbeelding 2">
            <a:extLst>
              <a:ext uri="{FF2B5EF4-FFF2-40B4-BE49-F238E27FC236}">
                <a16:creationId xmlns:a16="http://schemas.microsoft.com/office/drawing/2014/main" id="{F1051A33-9DAC-7ACE-5D56-DE25C6262C2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B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3769A72-3B19-C9E0-C0A6-3619F7633D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7B5A72DE-3544-6F95-FE28-D95C03EE7D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A193C-150E-4AB3-B31E-49647D5738D7}" type="datetimeFigureOut">
              <a:rPr lang="nl-BE" smtClean="0"/>
              <a:t>5/09/2023</a:t>
            </a:fld>
            <a:endParaRPr lang="nl-BE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A7245FD6-FCDB-9F14-6821-EE767799DF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E3425EF3-DD74-0A29-F202-F78A00AFE4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D3701-032E-4115-86C3-90AD8594FE16}" type="slidenum">
              <a:rPr lang="nl-BE" smtClean="0"/>
              <a:t>‹nr.›</a:t>
            </a:fld>
            <a:endParaRPr lang="nl-BE"/>
          </a:p>
        </p:txBody>
      </p:sp>
      <p:pic>
        <p:nvPicPr>
          <p:cNvPr id="7" name="Afbeelding 6" descr="Afbeelding met tekst&#10;&#10;Automatisch gegenereerde beschrijving">
            <a:extLst>
              <a:ext uri="{FF2B5EF4-FFF2-40B4-BE49-F238E27FC236}">
                <a16:creationId xmlns:a16="http://schemas.microsoft.com/office/drawing/2014/main" id="{8B7E1550-91A6-3DD9-765B-C2152B58887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9739" y="3606869"/>
            <a:ext cx="5212521" cy="2932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10909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AF8DF8C-41A2-AD87-C721-3A4B5B7DB1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6E00BD9-E900-F49C-65CF-FE47EA5BA3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4DE67F40-1140-68D8-D410-B5F690D151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E28BD-6246-4156-8D09-A042EB164780}" type="datetimeFigureOut">
              <a:rPr lang="nl-BE" smtClean="0"/>
              <a:t>5/09/2023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46FBAF99-BFBE-8FD7-1C94-7B8EDFE679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0C70BD83-6436-D772-9D8A-A31165F356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B767E-9BEB-463A-832A-C289D71321B5}" type="slidenum">
              <a:rPr lang="nl-BE" smtClean="0"/>
              <a:t>‹nr.›</a:t>
            </a:fld>
            <a:endParaRPr lang="nl-BE"/>
          </a:p>
        </p:txBody>
      </p:sp>
      <p:pic>
        <p:nvPicPr>
          <p:cNvPr id="7" name="Afbeelding 6" descr="Afbeelding met tekst&#10;&#10;Automatisch gegenereerde beschrijving">
            <a:extLst>
              <a:ext uri="{FF2B5EF4-FFF2-40B4-BE49-F238E27FC236}">
                <a16:creationId xmlns:a16="http://schemas.microsoft.com/office/drawing/2014/main" id="{3A3E8AA2-5E61-FF5E-2EAC-6D958CFF15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805"/>
          <a:stretch/>
        </p:blipFill>
        <p:spPr>
          <a:xfrm>
            <a:off x="11086088" y="0"/>
            <a:ext cx="887426" cy="1014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4783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CEE3B27-0281-A8EA-7595-0F9E18221C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3C056869-0E3F-1049-1EEB-01CF15829F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CBA70648-7273-69FA-A4C9-4E2BF27551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A193C-150E-4AB3-B31E-49647D5738D7}" type="datetimeFigureOut">
              <a:rPr lang="nl-BE" smtClean="0"/>
              <a:t>5/09/2023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E602EF28-8297-17E0-5037-D217718877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166D96D-6B93-8C43-8A4F-536093333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D3701-032E-4115-86C3-90AD8594FE16}" type="slidenum">
              <a:rPr lang="nl-BE" smtClean="0"/>
              <a:t>‹nr.›</a:t>
            </a:fld>
            <a:endParaRPr lang="nl-BE"/>
          </a:p>
        </p:txBody>
      </p:sp>
      <p:pic>
        <p:nvPicPr>
          <p:cNvPr id="7" name="Afbeelding 6" descr="Afbeelding met tekst&#10;&#10;Automatisch gegenereerde beschrijving">
            <a:extLst>
              <a:ext uri="{FF2B5EF4-FFF2-40B4-BE49-F238E27FC236}">
                <a16:creationId xmlns:a16="http://schemas.microsoft.com/office/drawing/2014/main" id="{BE284413-326F-C1FB-EDF1-A9B447EC26F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805"/>
          <a:stretch/>
        </p:blipFill>
        <p:spPr>
          <a:xfrm>
            <a:off x="11086088" y="0"/>
            <a:ext cx="887426" cy="1014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68942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22F5A65-1660-F11F-FA0B-DC3F3B820D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F3DB735-87EC-D3D0-799E-781F16A69FD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D4EBBD05-93AF-C6F5-8CAB-C6946FA8D3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33C57995-7732-3C61-8AF3-FE817CFCBD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A193C-150E-4AB3-B31E-49647D5738D7}" type="datetimeFigureOut">
              <a:rPr lang="nl-BE" smtClean="0"/>
              <a:t>5/09/2023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64AD4EBB-5023-A916-FDC4-13583264FF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962928BE-43FF-01DE-0CCA-3888594755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D3701-032E-4115-86C3-90AD8594FE16}" type="slidenum">
              <a:rPr lang="nl-BE" smtClean="0"/>
              <a:t>‹nr.›</a:t>
            </a:fld>
            <a:endParaRPr lang="nl-BE"/>
          </a:p>
        </p:txBody>
      </p:sp>
      <p:pic>
        <p:nvPicPr>
          <p:cNvPr id="8" name="Afbeelding 7" descr="Afbeelding met tekst&#10;&#10;Automatisch gegenereerde beschrijving">
            <a:extLst>
              <a:ext uri="{FF2B5EF4-FFF2-40B4-BE49-F238E27FC236}">
                <a16:creationId xmlns:a16="http://schemas.microsoft.com/office/drawing/2014/main" id="{788DCF1C-3FAB-7A88-98CC-3F9DEA8FA76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805"/>
          <a:stretch/>
        </p:blipFill>
        <p:spPr>
          <a:xfrm>
            <a:off x="11086088" y="0"/>
            <a:ext cx="887426" cy="1014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01086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FFF6487-2913-D4A0-065C-33FF60DBEC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4B337CD7-D8B0-A73E-1F1C-D524CB3E74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AF9AF9C7-2AFE-12CE-F18F-F64154B95B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17F16690-A3E6-729D-20D4-BF21266B8A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43CD889C-BD82-7E03-35AB-36C1E2F6B4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07EE0F9C-A36A-8340-16A5-1C47D118FE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A193C-150E-4AB3-B31E-49647D5738D7}" type="datetimeFigureOut">
              <a:rPr lang="nl-BE" smtClean="0"/>
              <a:t>5/09/2023</a:t>
            </a:fld>
            <a:endParaRPr lang="nl-BE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172F197C-AF31-A6AF-0FDB-4E697E3DBF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43AB3E49-A6BF-566F-B3B1-A1DDE4F3D9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D3701-032E-4115-86C3-90AD8594FE16}" type="slidenum">
              <a:rPr lang="nl-BE" smtClean="0"/>
              <a:t>‹nr.›</a:t>
            </a:fld>
            <a:endParaRPr lang="nl-BE"/>
          </a:p>
        </p:txBody>
      </p:sp>
      <p:pic>
        <p:nvPicPr>
          <p:cNvPr id="10" name="Afbeelding 9" descr="Afbeelding met tekst&#10;&#10;Automatisch gegenereerde beschrijving">
            <a:extLst>
              <a:ext uri="{FF2B5EF4-FFF2-40B4-BE49-F238E27FC236}">
                <a16:creationId xmlns:a16="http://schemas.microsoft.com/office/drawing/2014/main" id="{E166D356-05AA-452F-2C95-377EF2FB86C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805"/>
          <a:stretch/>
        </p:blipFill>
        <p:spPr>
          <a:xfrm>
            <a:off x="11086088" y="0"/>
            <a:ext cx="887426" cy="1014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73271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63DD2F9-B60B-8A3F-EAE7-271B4233CA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5F3D59EB-C81E-FD8E-63D3-3EA7E253E4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A193C-150E-4AB3-B31E-49647D5738D7}" type="datetimeFigureOut">
              <a:rPr lang="nl-BE" smtClean="0"/>
              <a:t>5/09/2023</a:t>
            </a:fld>
            <a:endParaRPr lang="nl-BE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FBBB017D-300B-ACA1-2E6A-59C573B141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88A32B3F-BFD5-D1F8-3E11-B7E98D02F6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D3701-032E-4115-86C3-90AD8594FE16}" type="slidenum">
              <a:rPr lang="nl-BE" smtClean="0"/>
              <a:t>‹nr.›</a:t>
            </a:fld>
            <a:endParaRPr lang="nl-BE"/>
          </a:p>
        </p:txBody>
      </p:sp>
      <p:pic>
        <p:nvPicPr>
          <p:cNvPr id="6" name="Afbeelding 5" descr="Afbeelding met tekst&#10;&#10;Automatisch gegenereerde beschrijving">
            <a:extLst>
              <a:ext uri="{FF2B5EF4-FFF2-40B4-BE49-F238E27FC236}">
                <a16:creationId xmlns:a16="http://schemas.microsoft.com/office/drawing/2014/main" id="{D440B3A1-5FF7-0D83-4447-F1176642B97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805"/>
          <a:stretch/>
        </p:blipFill>
        <p:spPr>
          <a:xfrm>
            <a:off x="11086088" y="0"/>
            <a:ext cx="887426" cy="1014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44218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60CB7CA-6440-FA1D-12CD-6935D9B320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9800" y="947751"/>
            <a:ext cx="8228926" cy="1989658"/>
          </a:xfrm>
        </p:spPr>
        <p:txBody>
          <a:bodyPr/>
          <a:lstStyle/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0581BDAE-04E2-DAD8-DA2B-20D7898E28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A193C-150E-4AB3-B31E-49647D5738D7}" type="datetimeFigureOut">
              <a:rPr lang="nl-BE" smtClean="0"/>
              <a:t>5/09/2023</a:t>
            </a:fld>
            <a:endParaRPr lang="nl-BE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F01A463A-6974-C260-FB48-AB7E5187FC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1BCF2E7D-E4F5-9BD5-62F0-6F8690F074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D3701-032E-4115-86C3-90AD8594FE16}" type="slidenum">
              <a:rPr lang="nl-BE" smtClean="0"/>
              <a:t>‹nr.›</a:t>
            </a:fld>
            <a:endParaRPr lang="nl-BE"/>
          </a:p>
        </p:txBody>
      </p:sp>
      <p:pic>
        <p:nvPicPr>
          <p:cNvPr id="6" name="Afbeelding 5" descr="Afbeelding met tekst&#10;&#10;Automatisch gegenereerde beschrijving">
            <a:extLst>
              <a:ext uri="{FF2B5EF4-FFF2-40B4-BE49-F238E27FC236}">
                <a16:creationId xmlns:a16="http://schemas.microsoft.com/office/drawing/2014/main" id="{5C902D65-1ADB-6110-207C-7E427A51BBA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805"/>
          <a:stretch/>
        </p:blipFill>
        <p:spPr>
          <a:xfrm>
            <a:off x="-1632232" y="105448"/>
            <a:ext cx="3978921" cy="4549540"/>
          </a:xfrm>
          <a:prstGeom prst="rect">
            <a:avLst/>
          </a:prstGeom>
        </p:spPr>
      </p:pic>
      <p:sp>
        <p:nvSpPr>
          <p:cNvPr id="7" name="Ondertitel 2">
            <a:extLst>
              <a:ext uri="{FF2B5EF4-FFF2-40B4-BE49-F238E27FC236}">
                <a16:creationId xmlns:a16="http://schemas.microsoft.com/office/drawing/2014/main" id="{4C80EE4C-E219-28C9-8175-9562350AC3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09800" y="3012141"/>
            <a:ext cx="8228926" cy="1001509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endParaRPr lang="nl-BE" dirty="0"/>
          </a:p>
        </p:txBody>
      </p:sp>
      <p:sp>
        <p:nvSpPr>
          <p:cNvPr id="8" name="Tijdelijke aanduiding voor inhoud 3">
            <a:extLst>
              <a:ext uri="{FF2B5EF4-FFF2-40B4-BE49-F238E27FC236}">
                <a16:creationId xmlns:a16="http://schemas.microsoft.com/office/drawing/2014/main" id="{FC4CF200-D588-CDA9-8865-FB079B3C64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209801" y="4088382"/>
            <a:ext cx="8228926" cy="1821867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2015106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5A3C17C1-190C-FB10-5B74-26086EF372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56D38A05-F4C8-F646-2B59-C75045D80D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C591DD9-92BE-8F1C-E31D-2820C8D469A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FA193C-150E-4AB3-B31E-49647D5738D7}" type="datetimeFigureOut">
              <a:rPr lang="nl-BE" smtClean="0"/>
              <a:t>5/09/2023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3BE6C76-52F2-AC23-7070-7B6F89A016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3723121-E936-0C88-871D-4A076A4DD3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8D3701-032E-4115-86C3-90AD8594FE16}" type="slidenum">
              <a:rPr lang="nl-BE" smtClean="0"/>
              <a:t>‹nr.›</a:t>
            </a:fld>
            <a:endParaRPr lang="nl-BE"/>
          </a:p>
        </p:txBody>
      </p:sp>
      <p:pic>
        <p:nvPicPr>
          <p:cNvPr id="7" name="Afbeelding 6" descr="Afbeelding met tekst&#10;&#10;Automatisch gegenereerde beschrijving">
            <a:extLst>
              <a:ext uri="{FF2B5EF4-FFF2-40B4-BE49-F238E27FC236}">
                <a16:creationId xmlns:a16="http://schemas.microsoft.com/office/drawing/2014/main" id="{2FAC17C4-C736-A690-042F-A32B53BA077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805"/>
          <a:stretch/>
        </p:blipFill>
        <p:spPr>
          <a:xfrm>
            <a:off x="11086088" y="0"/>
            <a:ext cx="887426" cy="1014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8151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5.xml"/><Relationship Id="rId1" Type="http://schemas.openxmlformats.org/officeDocument/2006/relationships/video" Target="https://www.youtube.com/embed/909qHFpyNV8?feature=oembed" TargetMode="Externa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5.xml"/><Relationship Id="rId1" Type="http://schemas.openxmlformats.org/officeDocument/2006/relationships/video" Target="https://www.youtube.com/embed/CSsQ_5_4Uic?feature=oembed" TargetMode="Externa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C53B3C3-BE17-83EE-9C73-768DB93D25F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3425" y="4057650"/>
            <a:ext cx="10459921" cy="2245150"/>
          </a:xfrm>
        </p:spPr>
        <p:txBody>
          <a:bodyPr>
            <a:noAutofit/>
          </a:bodyPr>
          <a:lstStyle/>
          <a:p>
            <a:r>
              <a:rPr lang="nl-BE" sz="9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ltramagnetic bold" panose="00000700000000000000" pitchFamily="2" charset="0"/>
                <a:cs typeface="Calibri" panose="020F0502020204030204" pitchFamily="34" charset="0"/>
              </a:rPr>
              <a:t>Spontaan Solliciteren</a:t>
            </a:r>
          </a:p>
        </p:txBody>
      </p:sp>
    </p:spTree>
    <p:extLst>
      <p:ext uri="{BB962C8B-B14F-4D97-AF65-F5344CB8AC3E}">
        <p14:creationId xmlns:p14="http://schemas.microsoft.com/office/powerpoint/2010/main" val="3473009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Afbeelding met elektronica, monitor, zitten, computer&#10;&#10;Automatisch gegenereerde beschrijving">
            <a:extLst>
              <a:ext uri="{FF2B5EF4-FFF2-40B4-BE49-F238E27FC236}">
                <a16:creationId xmlns:a16="http://schemas.microsoft.com/office/drawing/2014/main" id="{AEA801B8-59A9-4F81-9DA6-51FC0203C4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5688" y="346794"/>
            <a:ext cx="1768243" cy="1414594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8C69E691-D5CF-6B2B-8916-F1D4D2F017D0}"/>
              </a:ext>
            </a:extLst>
          </p:cNvPr>
          <p:cNvSpPr txBox="1"/>
          <p:nvPr/>
        </p:nvSpPr>
        <p:spPr>
          <a:xfrm>
            <a:off x="4124325" y="638593"/>
            <a:ext cx="3943350" cy="830997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nl-NL" sz="4800" dirty="0">
                <a:solidFill>
                  <a:schemeClr val="bg1"/>
                </a:solidFill>
                <a:latin typeface="+mj-lt"/>
              </a:rPr>
              <a:t>Verkoop jezelf</a:t>
            </a:r>
            <a:endParaRPr lang="nl-BE" sz="48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1245645A-E71E-CE33-E5DE-61A6A9DCB8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9964" y="2159391"/>
            <a:ext cx="7579933" cy="3351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08998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Afbeelding met elektronica, monitor, zitten, computer&#10;&#10;Automatisch gegenereerde beschrijving">
            <a:extLst>
              <a:ext uri="{FF2B5EF4-FFF2-40B4-BE49-F238E27FC236}">
                <a16:creationId xmlns:a16="http://schemas.microsoft.com/office/drawing/2014/main" id="{AEA801B8-59A9-4F81-9DA6-51FC0203C4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5688" y="346794"/>
            <a:ext cx="1768243" cy="1414594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8C69E691-D5CF-6B2B-8916-F1D4D2F017D0}"/>
              </a:ext>
            </a:extLst>
          </p:cNvPr>
          <p:cNvSpPr txBox="1"/>
          <p:nvPr/>
        </p:nvSpPr>
        <p:spPr>
          <a:xfrm>
            <a:off x="4124325" y="638593"/>
            <a:ext cx="3943350" cy="830997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ltramagnetic"/>
                <a:ea typeface="+mn-ea"/>
                <a:cs typeface="+mn-cs"/>
              </a:rPr>
              <a:t>Verkoop jezelf</a:t>
            </a:r>
            <a:endParaRPr kumimoji="0" lang="nl-BE" sz="4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ltramagnetic"/>
              <a:ea typeface="+mn-ea"/>
              <a:cs typeface="+mn-cs"/>
            </a:endParaRPr>
          </a:p>
        </p:txBody>
      </p:sp>
      <p:pic>
        <p:nvPicPr>
          <p:cNvPr id="4" name="Onlinemedia 2" title="Laure solliciteert 2">
            <a:hlinkClick r:id="" action="ppaction://media"/>
            <a:extLst>
              <a:ext uri="{FF2B5EF4-FFF2-40B4-BE49-F238E27FC236}">
                <a16:creationId xmlns:a16="http://schemas.microsoft.com/office/drawing/2014/main" id="{15F60FEF-B3A7-C430-2E52-EF72E6E01C9E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031429" y="1943920"/>
            <a:ext cx="8061218" cy="4554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325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Afbeelding met elektronica, monitor, zitten, computer&#10;&#10;Automatisch gegenereerde beschrijving">
            <a:extLst>
              <a:ext uri="{FF2B5EF4-FFF2-40B4-BE49-F238E27FC236}">
                <a16:creationId xmlns:a16="http://schemas.microsoft.com/office/drawing/2014/main" id="{AEA801B8-59A9-4F81-9DA6-51FC0203C4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5688" y="346794"/>
            <a:ext cx="1768243" cy="1414594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8C69E691-D5CF-6B2B-8916-F1D4D2F017D0}"/>
              </a:ext>
            </a:extLst>
          </p:cNvPr>
          <p:cNvSpPr txBox="1"/>
          <p:nvPr/>
        </p:nvSpPr>
        <p:spPr>
          <a:xfrm>
            <a:off x="4124325" y="638593"/>
            <a:ext cx="3943350" cy="830997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ltramagnetic"/>
                <a:ea typeface="+mn-ea"/>
                <a:cs typeface="+mn-cs"/>
              </a:rPr>
              <a:t>Verkoop jezelf</a:t>
            </a:r>
            <a:endParaRPr kumimoji="0" lang="nl-BE" sz="4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ltramagnetic"/>
              <a:ea typeface="+mn-ea"/>
              <a:cs typeface="+mn-cs"/>
            </a:endParaRP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8B38EEC9-9DA2-C1D7-4FB8-489254C5F0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8523" y="2445207"/>
            <a:ext cx="7774954" cy="2727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38065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Tijdelijke aanduiding voor inhoud 1" descr="Afbeelding met tekst&#10;&#10;Automatisch gegenereerde beschrijving">
            <a:extLst>
              <a:ext uri="{FF2B5EF4-FFF2-40B4-BE49-F238E27FC236}">
                <a16:creationId xmlns:a16="http://schemas.microsoft.com/office/drawing/2014/main" id="{D6162A32-8893-C927-2A0B-D912F95344D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245" y="857250"/>
            <a:ext cx="11929509" cy="561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9239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Afbeelding 20" descr="Afbeelding met mes&#10;&#10;Automatisch gegenereerde beschrijving">
            <a:extLst>
              <a:ext uri="{FF2B5EF4-FFF2-40B4-BE49-F238E27FC236}">
                <a16:creationId xmlns:a16="http://schemas.microsoft.com/office/drawing/2014/main" id="{95507314-5305-4138-9843-CCB4EDFB08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210515">
            <a:off x="2778700" y="5326767"/>
            <a:ext cx="656560" cy="656560"/>
          </a:xfrm>
          <a:prstGeom prst="rect">
            <a:avLst/>
          </a:prstGeom>
        </p:spPr>
      </p:pic>
      <p:pic>
        <p:nvPicPr>
          <p:cNvPr id="3" name="Afbeelding 2" descr="Afbeelding met elektronica, monitor, zitten, computer&#10;&#10;Automatisch gegenereerde beschrijving">
            <a:extLst>
              <a:ext uri="{FF2B5EF4-FFF2-40B4-BE49-F238E27FC236}">
                <a16:creationId xmlns:a16="http://schemas.microsoft.com/office/drawing/2014/main" id="{86240040-0EB2-405C-99DE-8E4FE38550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1000" y="2666528"/>
            <a:ext cx="2000248" cy="1600198"/>
          </a:xfrm>
          <a:prstGeom prst="rect">
            <a:avLst/>
          </a:prstGeom>
        </p:spPr>
      </p:pic>
      <p:pic>
        <p:nvPicPr>
          <p:cNvPr id="5" name="Afbeelding 4" descr="Afbeelding met zitten, klein, staand&#10;&#10;Automatisch gegenereerde beschrijving">
            <a:extLst>
              <a:ext uri="{FF2B5EF4-FFF2-40B4-BE49-F238E27FC236}">
                <a16:creationId xmlns:a16="http://schemas.microsoft.com/office/drawing/2014/main" id="{A0AA70F4-5965-435A-A3A2-10D968781F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8216" y="2678146"/>
            <a:ext cx="1778013" cy="1422410"/>
          </a:xfrm>
          <a:prstGeom prst="rect">
            <a:avLst/>
          </a:prstGeom>
        </p:spPr>
      </p:pic>
      <p:pic>
        <p:nvPicPr>
          <p:cNvPr id="7" name="Afbeelding 6" descr="Afbeelding met voedsel&#10;&#10;Automatisch gegenereerde beschrijving">
            <a:extLst>
              <a:ext uri="{FF2B5EF4-FFF2-40B4-BE49-F238E27FC236}">
                <a16:creationId xmlns:a16="http://schemas.microsoft.com/office/drawing/2014/main" id="{85E0C9D2-AE41-4BA9-993A-492256A42C9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4723" y="2657669"/>
            <a:ext cx="1858191" cy="1486552"/>
          </a:xfrm>
          <a:prstGeom prst="rect">
            <a:avLst/>
          </a:prstGeom>
        </p:spPr>
      </p:pic>
      <p:sp>
        <p:nvSpPr>
          <p:cNvPr id="8" name="Ovaal 7">
            <a:extLst>
              <a:ext uri="{FF2B5EF4-FFF2-40B4-BE49-F238E27FC236}">
                <a16:creationId xmlns:a16="http://schemas.microsoft.com/office/drawing/2014/main" id="{8935FBF6-9A7F-4691-98D9-0B48DCBF2740}"/>
              </a:ext>
            </a:extLst>
          </p:cNvPr>
          <p:cNvSpPr/>
          <p:nvPr/>
        </p:nvSpPr>
        <p:spPr>
          <a:xfrm>
            <a:off x="2817582" y="1785198"/>
            <a:ext cx="752475" cy="752475"/>
          </a:xfrm>
          <a:prstGeom prst="ellipse">
            <a:avLst/>
          </a:prstGeom>
          <a:noFill/>
          <a:ln w="57150">
            <a:solidFill>
              <a:srgbClr val="00A69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8C965402-B41B-4A1F-9B34-D1FADB5E4682}"/>
              </a:ext>
            </a:extLst>
          </p:cNvPr>
          <p:cNvSpPr txBox="1"/>
          <p:nvPr/>
        </p:nvSpPr>
        <p:spPr>
          <a:xfrm>
            <a:off x="2998736" y="1824667"/>
            <a:ext cx="5522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600" b="1" dirty="0">
                <a:solidFill>
                  <a:srgbClr val="00A690"/>
                </a:solidFill>
              </a:rPr>
              <a:t>1</a:t>
            </a:r>
          </a:p>
        </p:txBody>
      </p:sp>
      <p:sp>
        <p:nvSpPr>
          <p:cNvPr id="10" name="Ovaal 9">
            <a:extLst>
              <a:ext uri="{FF2B5EF4-FFF2-40B4-BE49-F238E27FC236}">
                <a16:creationId xmlns:a16="http://schemas.microsoft.com/office/drawing/2014/main" id="{17F32CC8-5B35-4AB8-A2B1-882DDDDA8700}"/>
              </a:ext>
            </a:extLst>
          </p:cNvPr>
          <p:cNvSpPr/>
          <p:nvPr/>
        </p:nvSpPr>
        <p:spPr>
          <a:xfrm>
            <a:off x="5719762" y="1785198"/>
            <a:ext cx="752475" cy="752475"/>
          </a:xfrm>
          <a:prstGeom prst="ellipse">
            <a:avLst/>
          </a:prstGeom>
          <a:noFill/>
          <a:ln w="57150">
            <a:solidFill>
              <a:srgbClr val="1953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1" name="Tekstvak 10">
            <a:extLst>
              <a:ext uri="{FF2B5EF4-FFF2-40B4-BE49-F238E27FC236}">
                <a16:creationId xmlns:a16="http://schemas.microsoft.com/office/drawing/2014/main" id="{8F81EC54-3A31-4FB5-9B62-9A4436E6C6EA}"/>
              </a:ext>
            </a:extLst>
          </p:cNvPr>
          <p:cNvSpPr txBox="1"/>
          <p:nvPr/>
        </p:nvSpPr>
        <p:spPr>
          <a:xfrm>
            <a:off x="5891391" y="1815142"/>
            <a:ext cx="5522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600" b="1" dirty="0">
                <a:solidFill>
                  <a:srgbClr val="19536A"/>
                </a:solidFill>
              </a:rPr>
              <a:t>2</a:t>
            </a:r>
          </a:p>
        </p:txBody>
      </p:sp>
      <p:sp>
        <p:nvSpPr>
          <p:cNvPr id="12" name="Ovaal 11">
            <a:extLst>
              <a:ext uri="{FF2B5EF4-FFF2-40B4-BE49-F238E27FC236}">
                <a16:creationId xmlns:a16="http://schemas.microsoft.com/office/drawing/2014/main" id="{374AF82D-E79B-4CD0-946A-E8B981B350C7}"/>
              </a:ext>
            </a:extLst>
          </p:cNvPr>
          <p:cNvSpPr/>
          <p:nvPr/>
        </p:nvSpPr>
        <p:spPr>
          <a:xfrm>
            <a:off x="8650518" y="1783936"/>
            <a:ext cx="752475" cy="752475"/>
          </a:xfrm>
          <a:prstGeom prst="ellipse">
            <a:avLst/>
          </a:prstGeom>
          <a:noFill/>
          <a:ln w="57150">
            <a:solidFill>
              <a:srgbClr val="FE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3" name="Tekstvak 12">
            <a:extLst>
              <a:ext uri="{FF2B5EF4-FFF2-40B4-BE49-F238E27FC236}">
                <a16:creationId xmlns:a16="http://schemas.microsoft.com/office/drawing/2014/main" id="{12AECE86-2ACB-4A0F-BC0A-E1C69C3ECE3E}"/>
              </a:ext>
            </a:extLst>
          </p:cNvPr>
          <p:cNvSpPr txBox="1"/>
          <p:nvPr/>
        </p:nvSpPr>
        <p:spPr>
          <a:xfrm>
            <a:off x="8822147" y="1813880"/>
            <a:ext cx="5522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600" b="1" dirty="0">
                <a:solidFill>
                  <a:srgbClr val="FECC00"/>
                </a:solidFill>
              </a:rPr>
              <a:t>3</a:t>
            </a:r>
          </a:p>
        </p:txBody>
      </p:sp>
      <p:sp>
        <p:nvSpPr>
          <p:cNvPr id="14" name="Tekstvak 13">
            <a:extLst>
              <a:ext uri="{FF2B5EF4-FFF2-40B4-BE49-F238E27FC236}">
                <a16:creationId xmlns:a16="http://schemas.microsoft.com/office/drawing/2014/main" id="{CB9C352F-6A79-4E1E-A77C-F08996C73902}"/>
              </a:ext>
            </a:extLst>
          </p:cNvPr>
          <p:cNvSpPr txBox="1"/>
          <p:nvPr/>
        </p:nvSpPr>
        <p:spPr>
          <a:xfrm>
            <a:off x="2400300" y="4405585"/>
            <a:ext cx="1733550" cy="954107"/>
          </a:xfrm>
          <a:prstGeom prst="rect">
            <a:avLst/>
          </a:prstGeom>
          <a:solidFill>
            <a:srgbClr val="00A690"/>
          </a:solidFill>
          <a:ln>
            <a:solidFill>
              <a:srgbClr val="FFFF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nl-BE" sz="2800" b="1" dirty="0">
                <a:solidFill>
                  <a:schemeClr val="bg1"/>
                </a:solidFill>
                <a:latin typeface="+mj-lt"/>
              </a:rPr>
              <a:t>Verken je netwerk</a:t>
            </a:r>
          </a:p>
        </p:txBody>
      </p:sp>
      <p:sp>
        <p:nvSpPr>
          <p:cNvPr id="15" name="Tekstvak 14">
            <a:extLst>
              <a:ext uri="{FF2B5EF4-FFF2-40B4-BE49-F238E27FC236}">
                <a16:creationId xmlns:a16="http://schemas.microsoft.com/office/drawing/2014/main" id="{2C32890E-0B82-46CA-90CA-52ABBEB4A75C}"/>
              </a:ext>
            </a:extLst>
          </p:cNvPr>
          <p:cNvSpPr txBox="1"/>
          <p:nvPr/>
        </p:nvSpPr>
        <p:spPr>
          <a:xfrm>
            <a:off x="5361459" y="4405584"/>
            <a:ext cx="1879346" cy="954107"/>
          </a:xfrm>
          <a:prstGeom prst="rect">
            <a:avLst/>
          </a:prstGeom>
          <a:solidFill>
            <a:srgbClr val="19536A"/>
          </a:solidFill>
          <a:ln>
            <a:solidFill>
              <a:srgbClr val="FFFF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nl-BE" sz="2800" b="1" dirty="0">
                <a:solidFill>
                  <a:schemeClr val="bg1"/>
                </a:solidFill>
                <a:latin typeface="+mj-lt"/>
              </a:rPr>
              <a:t>Spreek een bedrijf aan</a:t>
            </a:r>
          </a:p>
        </p:txBody>
      </p:sp>
      <p:sp>
        <p:nvSpPr>
          <p:cNvPr id="16" name="Tekstvak 15">
            <a:extLst>
              <a:ext uri="{FF2B5EF4-FFF2-40B4-BE49-F238E27FC236}">
                <a16:creationId xmlns:a16="http://schemas.microsoft.com/office/drawing/2014/main" id="{60D8A548-4404-481A-A7FF-8C41737C8A11}"/>
              </a:ext>
            </a:extLst>
          </p:cNvPr>
          <p:cNvSpPr txBox="1"/>
          <p:nvPr/>
        </p:nvSpPr>
        <p:spPr>
          <a:xfrm>
            <a:off x="8026631" y="4405584"/>
            <a:ext cx="2000248" cy="1384995"/>
          </a:xfrm>
          <a:prstGeom prst="rect">
            <a:avLst/>
          </a:prstGeom>
          <a:solidFill>
            <a:srgbClr val="FECC00"/>
          </a:solidFill>
          <a:ln>
            <a:solidFill>
              <a:srgbClr val="FFFF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nl-BE" sz="2800" b="1" dirty="0">
                <a:solidFill>
                  <a:schemeClr val="bg1"/>
                </a:solidFill>
                <a:latin typeface="+mj-lt"/>
              </a:rPr>
              <a:t>Solliciteer via de </a:t>
            </a:r>
            <a:r>
              <a:rPr lang="nl-BE" sz="2800" b="1" dirty="0" err="1">
                <a:solidFill>
                  <a:schemeClr val="bg1"/>
                </a:solidFill>
                <a:latin typeface="+mj-lt"/>
              </a:rPr>
              <a:t>jobbank</a:t>
            </a:r>
            <a:endParaRPr lang="nl-BE" sz="28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7" name="Afbeelding 16" descr="Afbeelding met mes&#10;&#10;Automatisch gegenereerde beschrijving">
            <a:extLst>
              <a:ext uri="{FF2B5EF4-FFF2-40B4-BE49-F238E27FC236}">
                <a16:creationId xmlns:a16="http://schemas.microsoft.com/office/drawing/2014/main" id="{56EEB9C8-454A-4149-A16D-2F6EF1B9EA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121467">
            <a:off x="1955980" y="4983694"/>
            <a:ext cx="656560" cy="656560"/>
          </a:xfrm>
          <a:prstGeom prst="rect">
            <a:avLst/>
          </a:prstGeom>
        </p:spPr>
      </p:pic>
      <p:sp>
        <p:nvSpPr>
          <p:cNvPr id="18" name="Tekstvak 17">
            <a:extLst>
              <a:ext uri="{FF2B5EF4-FFF2-40B4-BE49-F238E27FC236}">
                <a16:creationId xmlns:a16="http://schemas.microsoft.com/office/drawing/2014/main" id="{3B9D559E-9F02-4034-903C-3595E6CD6443}"/>
              </a:ext>
            </a:extLst>
          </p:cNvPr>
          <p:cNvSpPr txBox="1"/>
          <p:nvPr/>
        </p:nvSpPr>
        <p:spPr>
          <a:xfrm rot="2568103">
            <a:off x="1391516" y="5579521"/>
            <a:ext cx="10578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b="1" dirty="0">
                <a:solidFill>
                  <a:srgbClr val="19536A"/>
                </a:solidFill>
              </a:rPr>
              <a:t>Nonkel</a:t>
            </a:r>
          </a:p>
        </p:txBody>
      </p:sp>
      <p:pic>
        <p:nvPicPr>
          <p:cNvPr id="19" name="Afbeelding 18" descr="Afbeelding met mes&#10;&#10;Automatisch gegenereerde beschrijving">
            <a:extLst>
              <a:ext uri="{FF2B5EF4-FFF2-40B4-BE49-F238E27FC236}">
                <a16:creationId xmlns:a16="http://schemas.microsoft.com/office/drawing/2014/main" id="{ED3AF3A1-49E1-4481-AA10-D0F2ED4D2F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061033">
            <a:off x="3849677" y="5068994"/>
            <a:ext cx="656560" cy="758915"/>
          </a:xfrm>
          <a:prstGeom prst="rect">
            <a:avLst/>
          </a:prstGeom>
        </p:spPr>
      </p:pic>
      <p:sp>
        <p:nvSpPr>
          <p:cNvPr id="20" name="Tekstvak 19">
            <a:extLst>
              <a:ext uri="{FF2B5EF4-FFF2-40B4-BE49-F238E27FC236}">
                <a16:creationId xmlns:a16="http://schemas.microsoft.com/office/drawing/2014/main" id="{6910A6B9-2BF4-4139-9C4B-D547B8DFC78B}"/>
              </a:ext>
            </a:extLst>
          </p:cNvPr>
          <p:cNvSpPr txBox="1"/>
          <p:nvPr/>
        </p:nvSpPr>
        <p:spPr>
          <a:xfrm rot="20408176">
            <a:off x="3717963" y="5668878"/>
            <a:ext cx="14471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600" b="1" dirty="0">
                <a:solidFill>
                  <a:srgbClr val="19536A"/>
                </a:solidFill>
              </a:rPr>
              <a:t>Buurvrouw</a:t>
            </a:r>
          </a:p>
        </p:txBody>
      </p:sp>
      <p:sp>
        <p:nvSpPr>
          <p:cNvPr id="22" name="Tekstvak 21">
            <a:extLst>
              <a:ext uri="{FF2B5EF4-FFF2-40B4-BE49-F238E27FC236}">
                <a16:creationId xmlns:a16="http://schemas.microsoft.com/office/drawing/2014/main" id="{4BBD6B73-F6B2-4465-A3C6-952E5CB15A40}"/>
              </a:ext>
            </a:extLst>
          </p:cNvPr>
          <p:cNvSpPr txBox="1"/>
          <p:nvPr/>
        </p:nvSpPr>
        <p:spPr>
          <a:xfrm>
            <a:off x="2432185" y="5992969"/>
            <a:ext cx="14761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b="1" dirty="0">
                <a:solidFill>
                  <a:srgbClr val="19536A"/>
                </a:solidFill>
              </a:rPr>
              <a:t>Sportclub</a:t>
            </a:r>
          </a:p>
        </p:txBody>
      </p:sp>
      <p:pic>
        <p:nvPicPr>
          <p:cNvPr id="23" name="Afbeelding 22">
            <a:extLst>
              <a:ext uri="{FF2B5EF4-FFF2-40B4-BE49-F238E27FC236}">
                <a16:creationId xmlns:a16="http://schemas.microsoft.com/office/drawing/2014/main" id="{6E41E644-3314-42A8-8688-22E84E134C1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434007" y="5213904"/>
            <a:ext cx="682460" cy="436577"/>
          </a:xfrm>
          <a:prstGeom prst="rect">
            <a:avLst/>
          </a:prstGeom>
        </p:spPr>
      </p:pic>
      <p:sp>
        <p:nvSpPr>
          <p:cNvPr id="24" name="Tekstvak 23">
            <a:extLst>
              <a:ext uri="{FF2B5EF4-FFF2-40B4-BE49-F238E27FC236}">
                <a16:creationId xmlns:a16="http://schemas.microsoft.com/office/drawing/2014/main" id="{224F0414-9ED0-40CB-8EAC-61D52A7240DA}"/>
              </a:ext>
            </a:extLst>
          </p:cNvPr>
          <p:cNvSpPr txBox="1"/>
          <p:nvPr/>
        </p:nvSpPr>
        <p:spPr>
          <a:xfrm>
            <a:off x="6075136" y="5604599"/>
            <a:ext cx="17335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600" b="1" dirty="0">
                <a:solidFill>
                  <a:srgbClr val="19536A"/>
                </a:solidFill>
              </a:rPr>
              <a:t>kleine bakker of een grote multinational</a:t>
            </a:r>
          </a:p>
        </p:txBody>
      </p:sp>
      <p:sp>
        <p:nvSpPr>
          <p:cNvPr id="25" name="Shape 90">
            <a:extLst>
              <a:ext uri="{FF2B5EF4-FFF2-40B4-BE49-F238E27FC236}">
                <a16:creationId xmlns:a16="http://schemas.microsoft.com/office/drawing/2014/main" id="{5E50E1C8-FA14-4A66-8E18-2BAAF20B9BA7}"/>
              </a:ext>
            </a:extLst>
          </p:cNvPr>
          <p:cNvSpPr txBox="1">
            <a:spLocks/>
          </p:cNvSpPr>
          <p:nvPr/>
        </p:nvSpPr>
        <p:spPr>
          <a:xfrm>
            <a:off x="945222" y="417387"/>
            <a:ext cx="10058400" cy="158052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nl-BE" sz="4800" b="1" dirty="0">
                <a:solidFill>
                  <a:schemeClr val="bg1"/>
                </a:solidFill>
                <a:highlight>
                  <a:srgbClr val="00A690"/>
                </a:highlight>
              </a:rPr>
              <a:t>Hoe vind ik een job-voor-één-dag?</a:t>
            </a:r>
            <a:endParaRPr lang="nl-BE" sz="4800" b="1" dirty="0">
              <a:solidFill>
                <a:srgbClr val="00A690"/>
              </a:solidFill>
              <a:highlight>
                <a:srgbClr val="00A69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479766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 animBg="1"/>
      <p:bldP spid="11" grpId="0"/>
      <p:bldP spid="12" grpId="0" animBg="1"/>
      <p:bldP spid="13" grpId="0"/>
      <p:bldP spid="14" grpId="0" animBg="1"/>
      <p:bldP spid="15" grpId="0" animBg="1"/>
      <p:bldP spid="16" grpId="0" animBg="1"/>
      <p:bldP spid="18" grpId="0"/>
      <p:bldP spid="20" grpId="0"/>
      <p:bldP spid="22" grpId="0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Afbeelding met voedsel&#10;&#10;Automatisch gegenereerde beschrijving">
            <a:extLst>
              <a:ext uri="{FF2B5EF4-FFF2-40B4-BE49-F238E27FC236}">
                <a16:creationId xmlns:a16="http://schemas.microsoft.com/office/drawing/2014/main" id="{09518FFB-8C99-4337-B940-DDE607542A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809" y="391413"/>
            <a:ext cx="1858191" cy="1486552"/>
          </a:xfrm>
          <a:prstGeom prst="rect">
            <a:avLst/>
          </a:prstGeom>
        </p:spPr>
      </p:pic>
      <p:sp>
        <p:nvSpPr>
          <p:cNvPr id="4" name="Tekstvak 3">
            <a:extLst>
              <a:ext uri="{FF2B5EF4-FFF2-40B4-BE49-F238E27FC236}">
                <a16:creationId xmlns:a16="http://schemas.microsoft.com/office/drawing/2014/main" id="{F400D90F-57BF-413B-9B80-7CC271E1DB1E}"/>
              </a:ext>
            </a:extLst>
          </p:cNvPr>
          <p:cNvSpPr txBox="1"/>
          <p:nvPr/>
        </p:nvSpPr>
        <p:spPr>
          <a:xfrm>
            <a:off x="2128837" y="1913496"/>
            <a:ext cx="793432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b="1" u="sng" dirty="0"/>
              <a:t>Opdracht:</a:t>
            </a:r>
            <a:r>
              <a:rPr lang="nl-BE" b="1" i="1" dirty="0"/>
              <a:t> Breng je netwerk in kaart. Begin met het woordje "ik" te schrijven in het midden van een leeg blad. Van daaruit maak je vier verschillende takken</a:t>
            </a:r>
            <a:r>
              <a:rPr lang="nl-BE" b="1" dirty="0"/>
              <a:t>: Familie, Vrienden,</a:t>
            </a:r>
            <a:r>
              <a:rPr lang="nl-BE" b="1" i="1" dirty="0"/>
              <a:t> </a:t>
            </a:r>
            <a:r>
              <a:rPr lang="nl-BE" b="1" dirty="0"/>
              <a:t>Buurt</a:t>
            </a:r>
            <a:r>
              <a:rPr lang="nl-BE" b="1" i="1" dirty="0"/>
              <a:t> en </a:t>
            </a:r>
            <a:r>
              <a:rPr lang="nl-BE" b="1" dirty="0"/>
              <a:t>Hobby's.</a:t>
            </a:r>
            <a:r>
              <a:rPr lang="nl-BE" b="1" i="1" dirty="0"/>
              <a:t> Vanuit elke tak noteer je iedereen die hierbij hoort.</a:t>
            </a:r>
          </a:p>
          <a:p>
            <a:endParaRPr lang="nl-BE" dirty="0"/>
          </a:p>
          <a:p>
            <a:r>
              <a:rPr lang="nl-BE" b="1" i="1" dirty="0"/>
              <a:t>Tenslotte duid je iedereen met een toffe job aan </a:t>
            </a:r>
            <a:r>
              <a:rPr lang="nl-BE" b="1" i="1" dirty="0">
                <a:highlight>
                  <a:srgbClr val="FFFF00"/>
                </a:highlight>
              </a:rPr>
              <a:t>in een kleurtje. </a:t>
            </a:r>
            <a:r>
              <a:rPr lang="nl-BE" b="1" i="1" dirty="0"/>
              <a:t>Hen kan je vragen voor een job op de YOUCA Action Day!</a:t>
            </a:r>
            <a:endParaRPr lang="nl-BE" dirty="0"/>
          </a:p>
          <a:p>
            <a:endParaRPr lang="nl-BE" dirty="0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CE8D2DB8-0BD0-42B0-B04A-5964D16CEA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5897" y="4077403"/>
            <a:ext cx="3452813" cy="2591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kstvak 4">
            <a:extLst>
              <a:ext uri="{FF2B5EF4-FFF2-40B4-BE49-F238E27FC236}">
                <a16:creationId xmlns:a16="http://schemas.microsoft.com/office/drawing/2014/main" id="{425A1EBE-C5E2-FCDE-79C6-593A71BD071B}"/>
              </a:ext>
            </a:extLst>
          </p:cNvPr>
          <p:cNvSpPr txBox="1"/>
          <p:nvPr/>
        </p:nvSpPr>
        <p:spPr>
          <a:xfrm>
            <a:off x="3435912" y="719190"/>
            <a:ext cx="4892782" cy="830997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nl-NL" sz="4800" dirty="0">
                <a:solidFill>
                  <a:schemeClr val="bg1"/>
                </a:solidFill>
                <a:latin typeface="+mj-lt"/>
              </a:rPr>
              <a:t>Verken je netwerk</a:t>
            </a:r>
            <a:endParaRPr lang="nl-BE" sz="48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39957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 descr="Afbeelding met zitten, klein, staand&#10;&#10;Automatisch gegenereerde beschrijving">
            <a:extLst>
              <a:ext uri="{FF2B5EF4-FFF2-40B4-BE49-F238E27FC236}">
                <a16:creationId xmlns:a16="http://schemas.microsoft.com/office/drawing/2014/main" id="{91FA73B7-95B4-4FE0-A27B-235AF38B8A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450" y="265620"/>
            <a:ext cx="1504950" cy="1203959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E23A658D-E849-41AF-BE22-DC13FC0344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8196" y="1462427"/>
            <a:ext cx="7695605" cy="3268446"/>
          </a:xfrm>
          <a:prstGeom prst="rect">
            <a:avLst/>
          </a:prstGeom>
        </p:spPr>
      </p:pic>
      <p:sp>
        <p:nvSpPr>
          <p:cNvPr id="9" name="Rechthoek: afgeronde hoeken 8">
            <a:extLst>
              <a:ext uri="{FF2B5EF4-FFF2-40B4-BE49-F238E27FC236}">
                <a16:creationId xmlns:a16="http://schemas.microsoft.com/office/drawing/2014/main" id="{EF82AC0E-EE7B-4746-9198-3AEB69828B58}"/>
              </a:ext>
            </a:extLst>
          </p:cNvPr>
          <p:cNvSpPr/>
          <p:nvPr/>
        </p:nvSpPr>
        <p:spPr>
          <a:xfrm>
            <a:off x="4511673" y="4910203"/>
            <a:ext cx="3168650" cy="1623695"/>
          </a:xfrm>
          <a:prstGeom prst="roundRect">
            <a:avLst>
              <a:gd name="adj" fmla="val 6707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tabLst>
                <a:tab pos="990600" algn="l"/>
              </a:tabLst>
            </a:pPr>
            <a:r>
              <a:rPr lang="nl-NL" sz="1000" dirty="0">
                <a:ea typeface="Calibri" panose="020F0502020204030204" pitchFamily="34" charset="0"/>
                <a:cs typeface="Times New Roman" panose="02020603050405020304" pitchFamily="18" charset="0"/>
              </a:rPr>
              <a:t>Bedrijf:	______________________________</a:t>
            </a:r>
            <a:endParaRPr lang="nl-BE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990600" algn="l"/>
              </a:tabLst>
            </a:pPr>
            <a:r>
              <a:rPr lang="nl-NL" sz="1000" dirty="0">
                <a:ea typeface="Calibri" panose="020F0502020204030204" pitchFamily="34" charset="0"/>
                <a:cs typeface="Times New Roman" panose="02020603050405020304" pitchFamily="18" charset="0"/>
              </a:rPr>
              <a:t>Contactpersoon:	______________________________</a:t>
            </a:r>
            <a:endParaRPr lang="nl-BE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990600" algn="l"/>
              </a:tabLst>
            </a:pPr>
            <a:r>
              <a:rPr lang="nl-NL" sz="1000" dirty="0">
                <a:ea typeface="Calibri" panose="020F0502020204030204" pitchFamily="34" charset="0"/>
                <a:cs typeface="Times New Roman" panose="02020603050405020304" pitchFamily="18" charset="0"/>
              </a:rPr>
              <a:t>Adres:	______________________________</a:t>
            </a:r>
            <a:endParaRPr lang="nl-BE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990600" algn="l"/>
              </a:tabLst>
            </a:pPr>
            <a:r>
              <a:rPr lang="nl-NL" sz="1000" dirty="0">
                <a:ea typeface="Calibri" panose="020F0502020204030204" pitchFamily="34" charset="0"/>
                <a:cs typeface="Times New Roman" panose="02020603050405020304" pitchFamily="18" charset="0"/>
              </a:rPr>
              <a:t>Telefoonnummer:	______________________________</a:t>
            </a:r>
            <a:endParaRPr lang="nl-BE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990600" algn="l"/>
              </a:tabLst>
            </a:pPr>
            <a:r>
              <a:rPr lang="nl-NL" sz="1000" dirty="0">
                <a:ea typeface="Calibri" panose="020F0502020204030204" pitchFamily="34" charset="0"/>
                <a:cs typeface="Times New Roman" panose="02020603050405020304" pitchFamily="18" charset="0"/>
              </a:rPr>
              <a:t>E-mail:	______________________________</a:t>
            </a:r>
            <a:endParaRPr lang="nl-BE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18077135-D5C2-6F35-15B0-C47E1322133D}"/>
              </a:ext>
            </a:extLst>
          </p:cNvPr>
          <p:cNvSpPr txBox="1"/>
          <p:nvPr/>
        </p:nvSpPr>
        <p:spPr>
          <a:xfrm>
            <a:off x="3441980" y="452100"/>
            <a:ext cx="5308038" cy="830997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nl-NL" sz="4800" dirty="0">
                <a:solidFill>
                  <a:schemeClr val="bg1"/>
                </a:solidFill>
                <a:latin typeface="+mj-lt"/>
              </a:rPr>
              <a:t>Verken je omgeving</a:t>
            </a:r>
            <a:endParaRPr lang="nl-BE" sz="48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052221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90">
            <a:extLst>
              <a:ext uri="{FF2B5EF4-FFF2-40B4-BE49-F238E27FC236}">
                <a16:creationId xmlns:a16="http://schemas.microsoft.com/office/drawing/2014/main" id="{BBA4DF07-F80E-4DB7-93A1-9B8F88AA3CCE}"/>
              </a:ext>
            </a:extLst>
          </p:cNvPr>
          <p:cNvSpPr txBox="1">
            <a:spLocks/>
          </p:cNvSpPr>
          <p:nvPr/>
        </p:nvSpPr>
        <p:spPr>
          <a:xfrm>
            <a:off x="842481" y="448129"/>
            <a:ext cx="9996755" cy="158052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nl-BE" sz="4800" b="1" dirty="0">
                <a:solidFill>
                  <a:schemeClr val="bg1"/>
                </a:solidFill>
                <a:highlight>
                  <a:srgbClr val="00A690"/>
                </a:highlight>
              </a:rPr>
              <a:t>Wat wil je graag doen?</a:t>
            </a: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E7824F4B-9C05-41FC-B0E1-A3FD57C0FD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6857" y="1866729"/>
            <a:ext cx="7068002" cy="4789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0333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Afbeelding met elektronica, monitor, zitten, computer&#10;&#10;Automatisch gegenereerde beschrijving">
            <a:extLst>
              <a:ext uri="{FF2B5EF4-FFF2-40B4-BE49-F238E27FC236}">
                <a16:creationId xmlns:a16="http://schemas.microsoft.com/office/drawing/2014/main" id="{AEA801B8-59A9-4F81-9DA6-51FC0203C4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5688" y="346794"/>
            <a:ext cx="1768243" cy="1414594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93745AF6-A3E8-445A-969E-AFB84C19A1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2210" y="2027688"/>
            <a:ext cx="7512380" cy="4296036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8C69E691-D5CF-6B2B-8916-F1D4D2F017D0}"/>
              </a:ext>
            </a:extLst>
          </p:cNvPr>
          <p:cNvSpPr txBox="1"/>
          <p:nvPr/>
        </p:nvSpPr>
        <p:spPr>
          <a:xfrm>
            <a:off x="4124325" y="638593"/>
            <a:ext cx="3943350" cy="830997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nl-NL" sz="4800" dirty="0">
                <a:solidFill>
                  <a:schemeClr val="bg1"/>
                </a:solidFill>
                <a:latin typeface="+mj-lt"/>
              </a:rPr>
              <a:t>Verkoop jezelf</a:t>
            </a:r>
            <a:endParaRPr lang="nl-BE" sz="48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777875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Afbeelding met elektronica, monitor, zitten, computer&#10;&#10;Automatisch gegenereerde beschrijving">
            <a:extLst>
              <a:ext uri="{FF2B5EF4-FFF2-40B4-BE49-F238E27FC236}">
                <a16:creationId xmlns:a16="http://schemas.microsoft.com/office/drawing/2014/main" id="{AEA801B8-59A9-4F81-9DA6-51FC0203C4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5688" y="346794"/>
            <a:ext cx="1768243" cy="1414594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8C69E691-D5CF-6B2B-8916-F1D4D2F017D0}"/>
              </a:ext>
            </a:extLst>
          </p:cNvPr>
          <p:cNvSpPr txBox="1"/>
          <p:nvPr/>
        </p:nvSpPr>
        <p:spPr>
          <a:xfrm>
            <a:off x="4124325" y="638593"/>
            <a:ext cx="3943350" cy="830997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ltramagnetic"/>
                <a:ea typeface="+mn-ea"/>
                <a:cs typeface="+mn-cs"/>
              </a:rPr>
              <a:t>Verkoop jezelf</a:t>
            </a:r>
            <a:endParaRPr kumimoji="0" lang="nl-BE" sz="4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ltramagnetic"/>
              <a:ea typeface="+mn-ea"/>
              <a:cs typeface="+mn-cs"/>
            </a:endParaRPr>
          </a:p>
        </p:txBody>
      </p:sp>
      <p:pic>
        <p:nvPicPr>
          <p:cNvPr id="4" name="Onlinemedia 3" title="Laure solliciteert 1">
            <a:hlinkClick r:id="" action="ppaction://media"/>
            <a:extLst>
              <a:ext uri="{FF2B5EF4-FFF2-40B4-BE49-F238E27FC236}">
                <a16:creationId xmlns:a16="http://schemas.microsoft.com/office/drawing/2014/main" id="{7150E850-ABAF-E3CA-995A-7F2174F736ED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002694" y="1885770"/>
            <a:ext cx="8186612" cy="4625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2418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Afbeelding met elektronica, monitor, zitten, computer&#10;&#10;Automatisch gegenereerde beschrijving">
            <a:extLst>
              <a:ext uri="{FF2B5EF4-FFF2-40B4-BE49-F238E27FC236}">
                <a16:creationId xmlns:a16="http://schemas.microsoft.com/office/drawing/2014/main" id="{AEA801B8-59A9-4F81-9DA6-51FC0203C4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5688" y="346794"/>
            <a:ext cx="1768243" cy="1414594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8C69E691-D5CF-6B2B-8916-F1D4D2F017D0}"/>
              </a:ext>
            </a:extLst>
          </p:cNvPr>
          <p:cNvSpPr txBox="1"/>
          <p:nvPr/>
        </p:nvSpPr>
        <p:spPr>
          <a:xfrm>
            <a:off x="4124325" y="638593"/>
            <a:ext cx="3943350" cy="830997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nl-NL" sz="4800" dirty="0">
                <a:solidFill>
                  <a:schemeClr val="bg1"/>
                </a:solidFill>
                <a:latin typeface="+mj-lt"/>
              </a:rPr>
              <a:t>Verkoop jezelf</a:t>
            </a:r>
            <a:endParaRPr lang="nl-BE" sz="48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BA7638C2-F84D-A15E-2076-3269538393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8462" y="2115137"/>
            <a:ext cx="6315075" cy="409575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DB5B85AE-2879-A7F4-D9F2-45AB31458B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38462" y="2729781"/>
            <a:ext cx="6838950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4443525"/>
      </p:ext>
    </p:extLst>
  </p:cSld>
  <p:clrMapOvr>
    <a:masterClrMapping/>
  </p:clrMapOvr>
</p:sld>
</file>

<file path=ppt/theme/theme1.xml><?xml version="1.0" encoding="utf-8"?>
<a:theme xmlns:a="http://schemas.openxmlformats.org/drawingml/2006/main" name="1_Kantoorthema">
  <a:themeElements>
    <a:clrScheme name="YOUCA">
      <a:dk1>
        <a:srgbClr val="19536A"/>
      </a:dk1>
      <a:lt1>
        <a:sysClr val="window" lastClr="FFFFFF"/>
      </a:lt1>
      <a:dk2>
        <a:srgbClr val="00A690"/>
      </a:dk2>
      <a:lt2>
        <a:srgbClr val="FECC00"/>
      </a:lt2>
      <a:accent1>
        <a:srgbClr val="19536A"/>
      </a:accent1>
      <a:accent2>
        <a:srgbClr val="00A690"/>
      </a:accent2>
      <a:accent3>
        <a:srgbClr val="FECC00"/>
      </a:accent3>
      <a:accent4>
        <a:srgbClr val="000000"/>
      </a:accent4>
      <a:accent5>
        <a:srgbClr val="FFFFFF"/>
      </a:accent5>
      <a:accent6>
        <a:srgbClr val="70AD47"/>
      </a:accent6>
      <a:hlink>
        <a:srgbClr val="19536A"/>
      </a:hlink>
      <a:folHlink>
        <a:srgbClr val="00A690"/>
      </a:folHlink>
    </a:clrScheme>
    <a:fontScheme name="Aangepast 1">
      <a:majorFont>
        <a:latin typeface="Ultramagnetic"/>
        <a:ea typeface=""/>
        <a:cs typeface=""/>
      </a:majorFont>
      <a:minorFont>
        <a:latin typeface="Montserra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</TotalTime>
  <Words>238</Words>
  <Application>Microsoft Office PowerPoint</Application>
  <PresentationFormat>Breedbeeld</PresentationFormat>
  <Paragraphs>34</Paragraphs>
  <Slides>12</Slides>
  <Notes>2</Notes>
  <HiddenSlides>0</HiddenSlides>
  <MMClips>2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12</vt:i4>
      </vt:variant>
    </vt:vector>
  </HeadingPairs>
  <TitlesOfParts>
    <vt:vector size="18" baseType="lpstr">
      <vt:lpstr>Arial</vt:lpstr>
      <vt:lpstr>Calibri</vt:lpstr>
      <vt:lpstr>Montserrat</vt:lpstr>
      <vt:lpstr>Ultramagnetic</vt:lpstr>
      <vt:lpstr>Ultramagnetic bold</vt:lpstr>
      <vt:lpstr>1_Kantoorthema</vt:lpstr>
      <vt:lpstr>Spontaan Solliciteren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Spontaan Solliciteren</dc:title>
  <dc:creator>Helpdesk - Youca</dc:creator>
  <cp:lastModifiedBy>Helpdesk - Youca</cp:lastModifiedBy>
  <cp:revision>2</cp:revision>
  <dcterms:created xsi:type="dcterms:W3CDTF">2023-09-05T10:16:49Z</dcterms:created>
  <dcterms:modified xsi:type="dcterms:W3CDTF">2023-09-05T14:33:59Z</dcterms:modified>
</cp:coreProperties>
</file>