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142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713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800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5095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607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736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17744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7286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8390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9404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1360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935A-EBF5-4D71-87EE-C3F6CB13C892}" type="datetimeFigureOut">
              <a:rPr lang="nl-BE" smtClean="0"/>
              <a:t>7/08/2020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21953-76ED-4EC0-9A65-FE26CCD2BF85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4520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2">
            <a:extLst>
              <a:ext uri="{FF2B5EF4-FFF2-40B4-BE49-F238E27FC236}">
                <a16:creationId xmlns:a16="http://schemas.microsoft.com/office/drawing/2014/main" id="{A5362FB4-9C54-4A00-815F-DC504D0844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29" y="1416606"/>
            <a:ext cx="1950244" cy="1090613"/>
          </a:xfrm>
          <a:prstGeom prst="rect">
            <a:avLst/>
          </a:prstGeom>
          <a:solidFill>
            <a:srgbClr val="FFFFFF"/>
          </a:solidFill>
          <a:ln w="28575">
            <a:solidFill>
              <a:srgbClr val="19536A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u="sng" dirty="0">
                <a:solidFill>
                  <a:srgbClr val="19536A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ACTIE</a:t>
            </a:r>
            <a:endParaRPr lang="nl-BE" altLang="nl-BE" sz="600" dirty="0"/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750" dirty="0">
                <a:solidFill>
                  <a:srgbClr val="19536A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Dit gaan we doen:</a:t>
            </a:r>
            <a:endParaRPr lang="nl-BE" altLang="nl-BE" sz="6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</a:t>
            </a:r>
            <a:endParaRPr lang="nl-BE" altLang="nl-BE" sz="1350" dirty="0">
              <a:latin typeface="Arial" panose="020B0604020202020204" pitchFamily="34" charset="0"/>
            </a:endParaRPr>
          </a:p>
        </p:txBody>
      </p:sp>
      <p:pic>
        <p:nvPicPr>
          <p:cNvPr id="2054" name="Afbeelding 1">
            <a:extLst>
              <a:ext uri="{FF2B5EF4-FFF2-40B4-BE49-F238E27FC236}">
                <a16:creationId xmlns:a16="http://schemas.microsoft.com/office/drawing/2014/main" id="{46C84F24-4E9C-48B7-8B36-53979C296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12" y="528400"/>
            <a:ext cx="7715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Afbeelding 4">
            <a:extLst>
              <a:ext uri="{FF2B5EF4-FFF2-40B4-BE49-F238E27FC236}">
                <a16:creationId xmlns:a16="http://schemas.microsoft.com/office/drawing/2014/main" id="{F94DF6EE-2B1D-4A33-896A-391F3A25F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593" y="979186"/>
            <a:ext cx="872728" cy="87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2">
            <a:extLst>
              <a:ext uri="{FF2B5EF4-FFF2-40B4-BE49-F238E27FC236}">
                <a16:creationId xmlns:a16="http://schemas.microsoft.com/office/drawing/2014/main" id="{D240E658-F622-42C4-BE2C-E10F3208D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293" y="2179813"/>
            <a:ext cx="1950244" cy="1188242"/>
          </a:xfrm>
          <a:prstGeom prst="rect">
            <a:avLst/>
          </a:prstGeom>
          <a:solidFill>
            <a:srgbClr val="FFFFFF"/>
          </a:solidFill>
          <a:ln w="28575">
            <a:solidFill>
              <a:srgbClr val="00A690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u="sng" dirty="0">
                <a:solidFill>
                  <a:srgbClr val="00A69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DIT HEBBEN WE NODIG</a:t>
            </a:r>
            <a:endParaRPr lang="nl-BE" altLang="nl-BE" sz="600" dirty="0"/>
          </a:p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750" u="sng" dirty="0">
                <a:solidFill>
                  <a:srgbClr val="00A69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(materiaal, budget, toestemming, hulp)</a:t>
            </a:r>
            <a:endParaRPr lang="nl-BE" altLang="nl-BE" sz="600" dirty="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nl-BE" altLang="nl-BE" sz="1350" dirty="0">
              <a:latin typeface="Arial" panose="020B0604020202020204" pitchFamily="34" charset="0"/>
            </a:endParaRP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4A5E87C3-CB24-471A-B667-72A8A8111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1" y="3577947"/>
            <a:ext cx="2595563" cy="566738"/>
          </a:xfrm>
          <a:prstGeom prst="rect">
            <a:avLst/>
          </a:prstGeom>
          <a:solidFill>
            <a:srgbClr val="FFFFFF"/>
          </a:solidFill>
          <a:ln w="28575">
            <a:solidFill>
              <a:srgbClr val="FECC00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750">
                <a:solidFill>
                  <a:srgbClr val="FECC0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 deze plaats: </a:t>
            </a:r>
            <a:r>
              <a:rPr lang="nl-BE" altLang="nl-BE" sz="825">
                <a:solidFill>
                  <a:srgbClr val="FECC0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</a:t>
            </a:r>
            <a:endParaRPr lang="nl-BE" altLang="nl-BE" sz="60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750">
                <a:solidFill>
                  <a:srgbClr val="FECC0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Op dit uur:  </a:t>
            </a:r>
            <a:r>
              <a:rPr lang="nl-BE" altLang="nl-BE" sz="825">
                <a:solidFill>
                  <a:srgbClr val="FECC0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</a:t>
            </a:r>
            <a:endParaRPr lang="nl-BE" altLang="nl-BE" sz="1350">
              <a:latin typeface="Arial" panose="020B0604020202020204" pitchFamily="34" charset="0"/>
            </a:endParaRPr>
          </a:p>
        </p:txBody>
      </p:sp>
      <p:pic>
        <p:nvPicPr>
          <p:cNvPr id="2052" name="Afbeelding 9">
            <a:extLst>
              <a:ext uri="{FF2B5EF4-FFF2-40B4-BE49-F238E27FC236}">
                <a16:creationId xmlns:a16="http://schemas.microsoft.com/office/drawing/2014/main" id="{06596AC7-93E4-46CA-B820-154CE56C5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91" y="4467224"/>
            <a:ext cx="4953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1B3E84DE-927E-4CBA-A0AB-28F25FD84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024" y="5167194"/>
            <a:ext cx="2781300" cy="852488"/>
          </a:xfrm>
          <a:prstGeom prst="rect">
            <a:avLst/>
          </a:prstGeom>
          <a:solidFill>
            <a:srgbClr val="FFFFFF"/>
          </a:solidFill>
          <a:ln w="28575">
            <a:solidFill>
              <a:srgbClr val="19536A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u="sng" dirty="0">
                <a:solidFill>
                  <a:srgbClr val="19536A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Onze klanten zijn: </a:t>
            </a:r>
            <a:r>
              <a:rPr lang="nl-BE" altLang="nl-BE" sz="825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</a:t>
            </a:r>
            <a:endParaRPr lang="nl-BE" altLang="nl-BE" sz="1350" dirty="0">
              <a:latin typeface="Arial" panose="020B0604020202020204" pitchFamily="34" charset="0"/>
            </a:endParaRPr>
          </a:p>
        </p:txBody>
      </p:sp>
      <p:pic>
        <p:nvPicPr>
          <p:cNvPr id="2057" name="Afbeelding 3">
            <a:extLst>
              <a:ext uri="{FF2B5EF4-FFF2-40B4-BE49-F238E27FC236}">
                <a16:creationId xmlns:a16="http://schemas.microsoft.com/office/drawing/2014/main" id="{9CE06B46-6C8A-4EEE-9098-04917228F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858" y="2893101"/>
            <a:ext cx="452438" cy="45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Afbeelding 6">
            <a:extLst>
              <a:ext uri="{FF2B5EF4-FFF2-40B4-BE49-F238E27FC236}">
                <a16:creationId xmlns:a16="http://schemas.microsoft.com/office/drawing/2014/main" id="{975A7F9C-CC36-452F-ABB7-20D1846A8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833" y="2945489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Afbeelding 13">
            <a:extLst>
              <a:ext uri="{FF2B5EF4-FFF2-40B4-BE49-F238E27FC236}">
                <a16:creationId xmlns:a16="http://schemas.microsoft.com/office/drawing/2014/main" id="{61E0B3EC-1EDA-46AB-AC45-81A134785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460" y="4191952"/>
            <a:ext cx="409575" cy="4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8">
            <a:extLst>
              <a:ext uri="{FF2B5EF4-FFF2-40B4-BE49-F238E27FC236}">
                <a16:creationId xmlns:a16="http://schemas.microsoft.com/office/drawing/2014/main" id="{898F9C2B-F362-4E19-92A8-CB48A523A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963" y="4868572"/>
            <a:ext cx="1533525" cy="852488"/>
          </a:xfrm>
          <a:prstGeom prst="rect">
            <a:avLst/>
          </a:prstGeom>
          <a:solidFill>
            <a:srgbClr val="FFFFFF"/>
          </a:solidFill>
          <a:ln w="28575">
            <a:solidFill>
              <a:srgbClr val="19536A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BE" altLang="nl-BE" sz="825" b="1" u="sng" dirty="0">
                <a:solidFill>
                  <a:srgbClr val="19536A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Hen bereiken we via: </a:t>
            </a:r>
            <a:r>
              <a:rPr lang="nl-BE" altLang="nl-BE" sz="825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</a:t>
            </a:r>
            <a:endParaRPr lang="nl-BE" altLang="nl-BE" sz="1350" dirty="0">
              <a:latin typeface="Arial" panose="020B0604020202020204" pitchFamily="34" charset="0"/>
            </a:endParaRPr>
          </a:p>
        </p:txBody>
      </p:sp>
      <p:pic>
        <p:nvPicPr>
          <p:cNvPr id="2061" name="Afbeelding 1023" descr="Afbeelding met mes&#10;&#10;Automatisch gegenereerde beschrijving">
            <a:extLst>
              <a:ext uri="{FF2B5EF4-FFF2-40B4-BE49-F238E27FC236}">
                <a16:creationId xmlns:a16="http://schemas.microsoft.com/office/drawing/2014/main" id="{69912EC8-B1D0-4626-BFA2-16A0F45EC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66048">
            <a:off x="3867150" y="5330534"/>
            <a:ext cx="5048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Afbeelding 14">
            <a:extLst>
              <a:ext uri="{FF2B5EF4-FFF2-40B4-BE49-F238E27FC236}">
                <a16:creationId xmlns:a16="http://schemas.microsoft.com/office/drawing/2014/main" id="{7846C3B9-FFD1-4BA2-B8E5-3764F1C41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394" y="2744153"/>
            <a:ext cx="509588" cy="50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Afbeelding met mes&#10;&#10;Automatisch gegenereerde beschrijving">
            <a:extLst>
              <a:ext uri="{FF2B5EF4-FFF2-40B4-BE49-F238E27FC236}">
                <a16:creationId xmlns:a16="http://schemas.microsoft.com/office/drawing/2014/main" id="{7D034017-CEC9-475F-B4A6-E8ACDCE1C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260" y="2419350"/>
            <a:ext cx="5048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Afbeelding met mes&#10;&#10;Automatisch gegenereerde beschrijving">
            <a:extLst>
              <a:ext uri="{FF2B5EF4-FFF2-40B4-BE49-F238E27FC236}">
                <a16:creationId xmlns:a16="http://schemas.microsoft.com/office/drawing/2014/main" id="{B916A7CD-E7DF-4010-B976-D2BCB7711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83" y="2869289"/>
            <a:ext cx="371475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Afbeelding met mes&#10;&#10;Automatisch gegenereerde beschrijving">
            <a:extLst>
              <a:ext uri="{FF2B5EF4-FFF2-40B4-BE49-F238E27FC236}">
                <a16:creationId xmlns:a16="http://schemas.microsoft.com/office/drawing/2014/main" id="{D0CF00BE-9459-4483-9379-563553999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145" y="4467224"/>
            <a:ext cx="366713" cy="36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">
            <a:extLst>
              <a:ext uri="{FF2B5EF4-FFF2-40B4-BE49-F238E27FC236}">
                <a16:creationId xmlns:a16="http://schemas.microsoft.com/office/drawing/2014/main" id="{9CB25448-2537-4CDB-A41A-A4529D098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7622" y="3537586"/>
            <a:ext cx="1533525" cy="461963"/>
          </a:xfrm>
          <a:prstGeom prst="rect">
            <a:avLst/>
          </a:prstGeom>
          <a:solidFill>
            <a:srgbClr val="FFFFFF"/>
          </a:solidFill>
          <a:ln w="28575">
            <a:solidFill>
              <a:srgbClr val="FECC00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altLang="nl-BE" sz="750" dirty="0">
                <a:solidFill>
                  <a:srgbClr val="FECC00"/>
                </a:solidFill>
                <a:latin typeface="Ultramagnetic" panose="000004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Voor onze dienst/product vragen we: </a:t>
            </a:r>
            <a:r>
              <a:rPr lang="nl-NL" altLang="nl-BE" sz="750" dirty="0">
                <a:solidFill>
                  <a:srgbClr val="FECC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€</a:t>
            </a:r>
            <a:r>
              <a:rPr lang="nl-NL" altLang="nl-BE" sz="750" dirty="0">
                <a:solidFill>
                  <a:srgbClr val="FECC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</a:t>
            </a:r>
            <a:endParaRPr lang="nl-NL" altLang="nl-BE" sz="1350" dirty="0">
              <a:latin typeface="Arial" panose="020B0604020202020204" pitchFamily="34" charset="0"/>
            </a:endParaRPr>
          </a:p>
        </p:txBody>
      </p:sp>
      <p:pic>
        <p:nvPicPr>
          <p:cNvPr id="2051" name="Picture 3" descr="Afbeelding met mes&#10;&#10;Automatisch gegenereerde beschrijving">
            <a:extLst>
              <a:ext uri="{FF2B5EF4-FFF2-40B4-BE49-F238E27FC236}">
                <a16:creationId xmlns:a16="http://schemas.microsoft.com/office/drawing/2014/main" id="{08CE0376-B8F4-40E8-B993-198336675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12881">
            <a:off x="6285322" y="2721760"/>
            <a:ext cx="50482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9">
            <a:extLst>
              <a:ext uri="{FF2B5EF4-FFF2-40B4-BE49-F238E27FC236}">
                <a16:creationId xmlns:a16="http://schemas.microsoft.com/office/drawing/2014/main" id="{62964EC7-EE4D-4567-A709-006A9F102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 sz="1350"/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CD981853-8239-40C7-BE3A-8007B8D2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1" y="979186"/>
            <a:ext cx="13856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altLang="nl-BE" sz="60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nl-BE" altLang="nl-BE" sz="1350">
                <a:latin typeface="Arial" panose="020B0604020202020204" pitchFamily="34" charset="0"/>
              </a:rPr>
            </a:br>
            <a:endParaRPr lang="nl-BE" altLang="nl-BE" sz="1350">
              <a:latin typeface="Arial" panose="020B0604020202020204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altLang="nl-BE" sz="1350">
              <a:latin typeface="Arial" panose="020B0604020202020204" pitchFamily="34" charset="0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E96AAF32-27AA-4097-AB41-44435F25B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461" y="1358385"/>
            <a:ext cx="1385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altLang="nl-BE" sz="600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nl-BE" altLang="nl-BE" sz="135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3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Afbeelding 21">
            <a:extLst>
              <a:ext uri="{FF2B5EF4-FFF2-40B4-BE49-F238E27FC236}">
                <a16:creationId xmlns:a16="http://schemas.microsoft.com/office/drawing/2014/main" id="{43837441-EA7A-4E15-8549-C80C90679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00" y="690505"/>
            <a:ext cx="8168269" cy="547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0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4D25A6C-7AB6-4684-8CB4-6D96AC6A5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49" y="742859"/>
            <a:ext cx="8483751" cy="51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633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53</Words>
  <Application>Microsoft Office PowerPoint</Application>
  <PresentationFormat>Diavoorstelling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Ultramagnetic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Hannes</dc:creator>
  <cp:lastModifiedBy>Hannes</cp:lastModifiedBy>
  <cp:revision>1</cp:revision>
  <dcterms:created xsi:type="dcterms:W3CDTF">2020-08-07T14:26:29Z</dcterms:created>
  <dcterms:modified xsi:type="dcterms:W3CDTF">2020-08-07T14:39:31Z</dcterms:modified>
</cp:coreProperties>
</file>