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536A"/>
    <a:srgbClr val="00A6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868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44FABE-A433-45FF-887D-ABB105A03380}" type="datetimeFigureOut">
              <a:rPr lang="nl-BE" smtClean="0"/>
              <a:t>6/07/2021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FB72B2-84A7-4398-9296-C6DF25EDFFE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19592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FB72B2-84A7-4398-9296-C6DF25EDFFE7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04895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124BD3-2917-4F89-9B82-F553E54169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38E8B0C-2A2F-4CFD-8D8B-3F0089A252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2B3DE43-CD03-4BE6-B8CC-BFC80144F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5A3CD-DAF1-454F-B1E1-D0C7146D7A36}" type="datetimeFigureOut">
              <a:rPr lang="nl-BE" smtClean="0"/>
              <a:t>6/07/2021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E6B6B9-917A-48A9-BED3-7387E6F92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6E0CD3C-84DE-4AAB-9E12-D360FE6B6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571A5-FBB0-4975-BE13-3530705860B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03224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4C04EA-1946-44CC-86AE-18DB37EA8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AB9045B-52E8-43D4-819D-FF8DE0A486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D47D10E-314F-428D-ABFF-7250ECE7C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5A3CD-DAF1-454F-B1E1-D0C7146D7A36}" type="datetimeFigureOut">
              <a:rPr lang="nl-BE" smtClean="0"/>
              <a:t>6/07/2021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248F835-9524-4E51-AD1D-6CEA46882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C45E97D-8B11-4044-8C79-53CAB75C9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571A5-FBB0-4975-BE13-3530705860B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3240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81B2934-77CA-4729-B724-E2C66C883A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B16187C-0A83-435F-AAC3-515584AAEC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B032C57-FC5F-4A10-A51A-D0C1B7280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5A3CD-DAF1-454F-B1E1-D0C7146D7A36}" type="datetimeFigureOut">
              <a:rPr lang="nl-BE" smtClean="0"/>
              <a:t>6/07/2021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6F1E1A5-2EE9-4161-B123-E418357A6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3F76B92-6EBF-4088-AD93-BD9B527B0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571A5-FBB0-4975-BE13-3530705860B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4353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37B67A-6576-4613-8E44-07D6C57CA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B9D5E6-2F0E-4D79-8FE8-4D7E3910CD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63BA5F3-120C-482A-A287-96ECA63CF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5A3CD-DAF1-454F-B1E1-D0C7146D7A36}" type="datetimeFigureOut">
              <a:rPr lang="nl-BE" smtClean="0"/>
              <a:t>6/07/2021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D898FCC-B121-4F60-B1B4-BBC3CAA3D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1B031B7-24B1-479C-A7A0-1F76E2941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571A5-FBB0-4975-BE13-3530705860B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17185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A9A0BC-B088-4A9D-8281-FD82F2989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B748CC2-13F4-4115-B779-CA4088EF04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9FCD98D-964E-40AE-9AAB-6BC7B417C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5A3CD-DAF1-454F-B1E1-D0C7146D7A36}" type="datetimeFigureOut">
              <a:rPr lang="nl-BE" smtClean="0"/>
              <a:t>6/07/2021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7DD14F1-D5F8-4BFB-B2C1-C7B7AFD2F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2C80521-7BF6-4123-9FAE-5E068FAE7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571A5-FBB0-4975-BE13-3530705860B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76734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CDA788-FCBE-4A33-871B-032E2CE60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F3963DE-BFC8-4739-93E9-87F916D5EC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983B365-D238-458A-8792-EE89921192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AD52339-E55E-42AB-AEF9-47915958F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5A3CD-DAF1-454F-B1E1-D0C7146D7A36}" type="datetimeFigureOut">
              <a:rPr lang="nl-BE" smtClean="0"/>
              <a:t>6/07/2021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6230F73-A8AE-43D4-8A0F-D77E7F871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8C76849-088B-4E99-ACFD-F7F0ECCBE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571A5-FBB0-4975-BE13-3530705860B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23507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4E012C-CCF7-4AF0-8D70-80C15D44B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A338F89-DF77-462E-8A82-0585FD825E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C07B22E-C109-4C9E-A5B8-2EC163E800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64D404-A1E8-4742-B5F3-E98182CC49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9ECA8F9-2BCA-4D68-AB02-E9A4D711C8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BD315A1-7525-4D35-8601-441CDE19F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5A3CD-DAF1-454F-B1E1-D0C7146D7A36}" type="datetimeFigureOut">
              <a:rPr lang="nl-BE" smtClean="0"/>
              <a:t>6/07/2021</a:t>
            </a:fld>
            <a:endParaRPr lang="nl-BE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0AA278E-BE4E-4DCD-A6CC-E16505FED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D9CFCE0-A203-452A-88B8-23EDCF3D2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571A5-FBB0-4975-BE13-3530705860B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1475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079E9E-F50B-4582-8B32-349F6C788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7F8C0E6-0A25-4FBB-A1DF-DB685F7FD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5A3CD-DAF1-454F-B1E1-D0C7146D7A36}" type="datetimeFigureOut">
              <a:rPr lang="nl-BE" smtClean="0"/>
              <a:t>6/07/2021</a:t>
            </a:fld>
            <a:endParaRPr lang="nl-BE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2739283-C67D-48BD-A5C5-F2F679D06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77DD7BD-8D7E-4650-8005-C99D281B6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571A5-FBB0-4975-BE13-3530705860B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2267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51C923F3-B07A-47DB-A725-FDF090087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5A3CD-DAF1-454F-B1E1-D0C7146D7A36}" type="datetimeFigureOut">
              <a:rPr lang="nl-BE" smtClean="0"/>
              <a:t>6/07/2021</a:t>
            </a:fld>
            <a:endParaRPr lang="nl-BE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3734B49-9EDE-4421-9F39-EC5666DFA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9A63D39-960C-445F-A0D3-0FD715E2A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571A5-FBB0-4975-BE13-3530705860B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6894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E950EE-FEFA-4186-A783-33D102F64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85C83C1-8941-4EEB-BD25-CE7DB62EA2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B5A6A38-4CED-4F0E-AB16-F3AD6F6195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464F49F-3353-44F0-AF0A-A0ECFC844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5A3CD-DAF1-454F-B1E1-D0C7146D7A36}" type="datetimeFigureOut">
              <a:rPr lang="nl-BE" smtClean="0"/>
              <a:t>6/07/2021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1C48153-D68B-4CED-A9F2-8C38AE43E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7175266-1BE6-4918-B502-A941A3706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571A5-FBB0-4975-BE13-3530705860B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11836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D0A56F-012F-4A61-A201-21872388C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9F9C753-20BE-4F17-86FB-F103521BD0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86D90D9-DD6D-430A-9AD4-4CD90AE138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0444035-F810-45EA-9FE6-901182AB4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5A3CD-DAF1-454F-B1E1-D0C7146D7A36}" type="datetimeFigureOut">
              <a:rPr lang="nl-BE" smtClean="0"/>
              <a:t>6/07/2021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263CD9E-5D15-4467-A435-69122D5DE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AD865DC-4693-4A0C-B426-9159C3A63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571A5-FBB0-4975-BE13-3530705860B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39164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5F07C1C9-C6E1-48AA-AC8B-924CA84DC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F3029C5-86B5-4E82-8851-9EC7C12ADF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E4835A9-DA3A-4664-97E5-8F1AA6272B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5A3CD-DAF1-454F-B1E1-D0C7146D7A36}" type="datetimeFigureOut">
              <a:rPr lang="nl-BE" smtClean="0"/>
              <a:t>6/07/2021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3534E05-2A37-4DCF-943C-6C61EFB684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34D1433-2D81-4154-8458-F7C963BCD1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571A5-FBB0-4975-BE13-3530705860B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32514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719CD2-96D0-4BD8-9E6F-332CEBE45B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b="1" dirty="0">
                <a:solidFill>
                  <a:srgbClr val="00A690"/>
                </a:solidFill>
                <a:latin typeface="+mn-lt"/>
              </a:rPr>
              <a:t>Discriminatie criteria</a:t>
            </a:r>
          </a:p>
        </p:txBody>
      </p:sp>
      <p:sp>
        <p:nvSpPr>
          <p:cNvPr id="4" name="Rounded Rectangle 9">
            <a:extLst>
              <a:ext uri="{FF2B5EF4-FFF2-40B4-BE49-F238E27FC236}">
                <a16:creationId xmlns:a16="http://schemas.microsoft.com/office/drawing/2014/main" id="{9CCFE611-5661-43A7-80BB-ADA65EAE8ED8}"/>
              </a:ext>
            </a:extLst>
          </p:cNvPr>
          <p:cNvSpPr/>
          <p:nvPr/>
        </p:nvSpPr>
        <p:spPr>
          <a:xfrm rot="18732025" flipH="1">
            <a:off x="561174" y="4664024"/>
            <a:ext cx="3191972" cy="1882220"/>
          </a:xfrm>
          <a:custGeom>
            <a:avLst/>
            <a:gdLst>
              <a:gd name="connsiteX0" fmla="*/ 0 w 3778370"/>
              <a:gd name="connsiteY0" fmla="*/ 626189 h 3757059"/>
              <a:gd name="connsiteX1" fmla="*/ 626189 w 3778370"/>
              <a:gd name="connsiteY1" fmla="*/ 0 h 3757059"/>
              <a:gd name="connsiteX2" fmla="*/ 3152181 w 3778370"/>
              <a:gd name="connsiteY2" fmla="*/ 0 h 3757059"/>
              <a:gd name="connsiteX3" fmla="*/ 3778370 w 3778370"/>
              <a:gd name="connsiteY3" fmla="*/ 626189 h 3757059"/>
              <a:gd name="connsiteX4" fmla="*/ 3778370 w 3778370"/>
              <a:gd name="connsiteY4" fmla="*/ 3130870 h 3757059"/>
              <a:gd name="connsiteX5" fmla="*/ 3152181 w 3778370"/>
              <a:gd name="connsiteY5" fmla="*/ 3757059 h 3757059"/>
              <a:gd name="connsiteX6" fmla="*/ 626189 w 3778370"/>
              <a:gd name="connsiteY6" fmla="*/ 3757059 h 3757059"/>
              <a:gd name="connsiteX7" fmla="*/ 0 w 3778370"/>
              <a:gd name="connsiteY7" fmla="*/ 3130870 h 3757059"/>
              <a:gd name="connsiteX8" fmla="*/ 0 w 3778370"/>
              <a:gd name="connsiteY8" fmla="*/ 626189 h 3757059"/>
              <a:gd name="connsiteX0" fmla="*/ 0 w 3778370"/>
              <a:gd name="connsiteY0" fmla="*/ 626189 h 4723217"/>
              <a:gd name="connsiteX1" fmla="*/ 626189 w 3778370"/>
              <a:gd name="connsiteY1" fmla="*/ 0 h 4723217"/>
              <a:gd name="connsiteX2" fmla="*/ 3152181 w 3778370"/>
              <a:gd name="connsiteY2" fmla="*/ 0 h 4723217"/>
              <a:gd name="connsiteX3" fmla="*/ 3778370 w 3778370"/>
              <a:gd name="connsiteY3" fmla="*/ 626189 h 4723217"/>
              <a:gd name="connsiteX4" fmla="*/ 3778370 w 3778370"/>
              <a:gd name="connsiteY4" fmla="*/ 3130870 h 4723217"/>
              <a:gd name="connsiteX5" fmla="*/ 2393057 w 3778370"/>
              <a:gd name="connsiteY5" fmla="*/ 4723217 h 4723217"/>
              <a:gd name="connsiteX6" fmla="*/ 626189 w 3778370"/>
              <a:gd name="connsiteY6" fmla="*/ 3757059 h 4723217"/>
              <a:gd name="connsiteX7" fmla="*/ 0 w 3778370"/>
              <a:gd name="connsiteY7" fmla="*/ 3130870 h 4723217"/>
              <a:gd name="connsiteX8" fmla="*/ 0 w 3778370"/>
              <a:gd name="connsiteY8" fmla="*/ 626189 h 4723217"/>
              <a:gd name="connsiteX0" fmla="*/ 0 w 3950898"/>
              <a:gd name="connsiteY0" fmla="*/ 626189 h 4723217"/>
              <a:gd name="connsiteX1" fmla="*/ 626189 w 3950898"/>
              <a:gd name="connsiteY1" fmla="*/ 0 h 4723217"/>
              <a:gd name="connsiteX2" fmla="*/ 3152181 w 3950898"/>
              <a:gd name="connsiteY2" fmla="*/ 0 h 4723217"/>
              <a:gd name="connsiteX3" fmla="*/ 3778370 w 3950898"/>
              <a:gd name="connsiteY3" fmla="*/ 626189 h 4723217"/>
              <a:gd name="connsiteX4" fmla="*/ 3950898 w 3950898"/>
              <a:gd name="connsiteY4" fmla="*/ 3544938 h 4723217"/>
              <a:gd name="connsiteX5" fmla="*/ 2393057 w 3950898"/>
              <a:gd name="connsiteY5" fmla="*/ 4723217 h 4723217"/>
              <a:gd name="connsiteX6" fmla="*/ 626189 w 3950898"/>
              <a:gd name="connsiteY6" fmla="*/ 3757059 h 4723217"/>
              <a:gd name="connsiteX7" fmla="*/ 0 w 3950898"/>
              <a:gd name="connsiteY7" fmla="*/ 3130870 h 4723217"/>
              <a:gd name="connsiteX8" fmla="*/ 0 w 3950898"/>
              <a:gd name="connsiteY8" fmla="*/ 626189 h 4723217"/>
              <a:gd name="connsiteX0" fmla="*/ 0 w 3950898"/>
              <a:gd name="connsiteY0" fmla="*/ 626189 h 4861239"/>
              <a:gd name="connsiteX1" fmla="*/ 626189 w 3950898"/>
              <a:gd name="connsiteY1" fmla="*/ 0 h 4861239"/>
              <a:gd name="connsiteX2" fmla="*/ 3152181 w 3950898"/>
              <a:gd name="connsiteY2" fmla="*/ 0 h 4861239"/>
              <a:gd name="connsiteX3" fmla="*/ 3778370 w 3950898"/>
              <a:gd name="connsiteY3" fmla="*/ 626189 h 4861239"/>
              <a:gd name="connsiteX4" fmla="*/ 3950898 w 3950898"/>
              <a:gd name="connsiteY4" fmla="*/ 3544938 h 4861239"/>
              <a:gd name="connsiteX5" fmla="*/ 2393057 w 3950898"/>
              <a:gd name="connsiteY5" fmla="*/ 4861239 h 4861239"/>
              <a:gd name="connsiteX6" fmla="*/ 626189 w 3950898"/>
              <a:gd name="connsiteY6" fmla="*/ 3757059 h 4861239"/>
              <a:gd name="connsiteX7" fmla="*/ 0 w 3950898"/>
              <a:gd name="connsiteY7" fmla="*/ 3130870 h 4861239"/>
              <a:gd name="connsiteX8" fmla="*/ 0 w 3950898"/>
              <a:gd name="connsiteY8" fmla="*/ 626189 h 4861239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8473 w 3959371"/>
              <a:gd name="connsiteY0" fmla="*/ 626189 h 4909356"/>
              <a:gd name="connsiteX1" fmla="*/ 272353 w 3959371"/>
              <a:gd name="connsiteY1" fmla="*/ 17253 h 4909356"/>
              <a:gd name="connsiteX2" fmla="*/ 3160654 w 3959371"/>
              <a:gd name="connsiteY2" fmla="*/ 0 h 4909356"/>
              <a:gd name="connsiteX3" fmla="*/ 3786843 w 3959371"/>
              <a:gd name="connsiteY3" fmla="*/ 626189 h 4909356"/>
              <a:gd name="connsiteX4" fmla="*/ 3959371 w 3959371"/>
              <a:gd name="connsiteY4" fmla="*/ 3544938 h 4909356"/>
              <a:gd name="connsiteX5" fmla="*/ 2401530 w 3959371"/>
              <a:gd name="connsiteY5" fmla="*/ 4861239 h 4909356"/>
              <a:gd name="connsiteX6" fmla="*/ 634662 w 3959371"/>
              <a:gd name="connsiteY6" fmla="*/ 3757059 h 4909356"/>
              <a:gd name="connsiteX7" fmla="*/ 8473 w 3959371"/>
              <a:gd name="connsiteY7" fmla="*/ 3130870 h 4909356"/>
              <a:gd name="connsiteX8" fmla="*/ 8473 w 3959371"/>
              <a:gd name="connsiteY8" fmla="*/ 626189 h 4909356"/>
              <a:gd name="connsiteX0" fmla="*/ 95 w 3950993"/>
              <a:gd name="connsiteY0" fmla="*/ 626749 h 4909916"/>
              <a:gd name="connsiteX1" fmla="*/ 263975 w 3950993"/>
              <a:gd name="connsiteY1" fmla="*/ 17813 h 4909916"/>
              <a:gd name="connsiteX2" fmla="*/ 3152276 w 3950993"/>
              <a:gd name="connsiteY2" fmla="*/ 560 h 4909916"/>
              <a:gd name="connsiteX3" fmla="*/ 3778465 w 3950993"/>
              <a:gd name="connsiteY3" fmla="*/ 626749 h 4909916"/>
              <a:gd name="connsiteX4" fmla="*/ 3950993 w 3950993"/>
              <a:gd name="connsiteY4" fmla="*/ 3545498 h 4909916"/>
              <a:gd name="connsiteX5" fmla="*/ 2393152 w 3950993"/>
              <a:gd name="connsiteY5" fmla="*/ 4861799 h 4909916"/>
              <a:gd name="connsiteX6" fmla="*/ 626284 w 3950993"/>
              <a:gd name="connsiteY6" fmla="*/ 3757619 h 4909916"/>
              <a:gd name="connsiteX7" fmla="*/ 95 w 3950993"/>
              <a:gd name="connsiteY7" fmla="*/ 3131430 h 4909916"/>
              <a:gd name="connsiteX8" fmla="*/ 95 w 3950993"/>
              <a:gd name="connsiteY8" fmla="*/ 626749 h 4909916"/>
              <a:gd name="connsiteX0" fmla="*/ 6565 w 3957463"/>
              <a:gd name="connsiteY0" fmla="*/ 626749 h 4909916"/>
              <a:gd name="connsiteX1" fmla="*/ 218686 w 3957463"/>
              <a:gd name="connsiteY1" fmla="*/ 17813 h 4909916"/>
              <a:gd name="connsiteX2" fmla="*/ 3158746 w 3957463"/>
              <a:gd name="connsiteY2" fmla="*/ 560 h 4909916"/>
              <a:gd name="connsiteX3" fmla="*/ 3784935 w 3957463"/>
              <a:gd name="connsiteY3" fmla="*/ 626749 h 4909916"/>
              <a:gd name="connsiteX4" fmla="*/ 3957463 w 3957463"/>
              <a:gd name="connsiteY4" fmla="*/ 3545498 h 4909916"/>
              <a:gd name="connsiteX5" fmla="*/ 2399622 w 3957463"/>
              <a:gd name="connsiteY5" fmla="*/ 4861799 h 4909916"/>
              <a:gd name="connsiteX6" fmla="*/ 632754 w 3957463"/>
              <a:gd name="connsiteY6" fmla="*/ 3757619 h 4909916"/>
              <a:gd name="connsiteX7" fmla="*/ 6565 w 3957463"/>
              <a:gd name="connsiteY7" fmla="*/ 3131430 h 4909916"/>
              <a:gd name="connsiteX8" fmla="*/ 6565 w 3957463"/>
              <a:gd name="connsiteY8" fmla="*/ 626749 h 4909916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784935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845586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970417 w 5091137"/>
              <a:gd name="connsiteY0" fmla="*/ 626749 h 4908848"/>
              <a:gd name="connsiteX1" fmla="*/ 1182538 w 5091137"/>
              <a:gd name="connsiteY1" fmla="*/ 17813 h 4908848"/>
              <a:gd name="connsiteX2" fmla="*/ 4122598 w 5091137"/>
              <a:gd name="connsiteY2" fmla="*/ 560 h 4908848"/>
              <a:gd name="connsiteX3" fmla="*/ 4809438 w 5091137"/>
              <a:gd name="connsiteY3" fmla="*/ 626749 h 4908848"/>
              <a:gd name="connsiteX4" fmla="*/ 5091137 w 5091137"/>
              <a:gd name="connsiteY4" fmla="*/ 3510993 h 4908848"/>
              <a:gd name="connsiteX5" fmla="*/ 3363474 w 5091137"/>
              <a:gd name="connsiteY5" fmla="*/ 4861799 h 4908848"/>
              <a:gd name="connsiteX6" fmla="*/ 1596606 w 5091137"/>
              <a:gd name="connsiteY6" fmla="*/ 3757619 h 4908848"/>
              <a:gd name="connsiteX7" fmla="*/ 0 w 5091137"/>
              <a:gd name="connsiteY7" fmla="*/ 2424064 h 4908848"/>
              <a:gd name="connsiteX8" fmla="*/ 970417 w 5091137"/>
              <a:gd name="connsiteY8" fmla="*/ 626749 h 4908848"/>
              <a:gd name="connsiteX0" fmla="*/ 1045347 w 5166067"/>
              <a:gd name="connsiteY0" fmla="*/ 626749 h 4908848"/>
              <a:gd name="connsiteX1" fmla="*/ 1257468 w 5166067"/>
              <a:gd name="connsiteY1" fmla="*/ 17813 h 4908848"/>
              <a:gd name="connsiteX2" fmla="*/ 4197528 w 5166067"/>
              <a:gd name="connsiteY2" fmla="*/ 560 h 4908848"/>
              <a:gd name="connsiteX3" fmla="*/ 4884368 w 5166067"/>
              <a:gd name="connsiteY3" fmla="*/ 626749 h 4908848"/>
              <a:gd name="connsiteX4" fmla="*/ 5166067 w 5166067"/>
              <a:gd name="connsiteY4" fmla="*/ 3510993 h 4908848"/>
              <a:gd name="connsiteX5" fmla="*/ 3438404 w 5166067"/>
              <a:gd name="connsiteY5" fmla="*/ 4861799 h 4908848"/>
              <a:gd name="connsiteX6" fmla="*/ 1671536 w 5166067"/>
              <a:gd name="connsiteY6" fmla="*/ 3757619 h 4908848"/>
              <a:gd name="connsiteX7" fmla="*/ 74930 w 5166067"/>
              <a:gd name="connsiteY7" fmla="*/ 2424064 h 4908848"/>
              <a:gd name="connsiteX8" fmla="*/ 1045347 w 5166067"/>
              <a:gd name="connsiteY8" fmla="*/ 626749 h 4908848"/>
              <a:gd name="connsiteX0" fmla="*/ 475227 w 5166067"/>
              <a:gd name="connsiteY0" fmla="*/ 781464 h 4908288"/>
              <a:gd name="connsiteX1" fmla="*/ 1257468 w 5166067"/>
              <a:gd name="connsiteY1" fmla="*/ 17253 h 4908288"/>
              <a:gd name="connsiteX2" fmla="*/ 4197528 w 5166067"/>
              <a:gd name="connsiteY2" fmla="*/ 0 h 4908288"/>
              <a:gd name="connsiteX3" fmla="*/ 4884368 w 5166067"/>
              <a:gd name="connsiteY3" fmla="*/ 626189 h 4908288"/>
              <a:gd name="connsiteX4" fmla="*/ 5166067 w 5166067"/>
              <a:gd name="connsiteY4" fmla="*/ 3510433 h 4908288"/>
              <a:gd name="connsiteX5" fmla="*/ 3438404 w 5166067"/>
              <a:gd name="connsiteY5" fmla="*/ 4861239 h 4908288"/>
              <a:gd name="connsiteX6" fmla="*/ 1671536 w 5166067"/>
              <a:gd name="connsiteY6" fmla="*/ 3757059 h 4908288"/>
              <a:gd name="connsiteX7" fmla="*/ 74930 w 5166067"/>
              <a:gd name="connsiteY7" fmla="*/ 2423504 h 4908288"/>
              <a:gd name="connsiteX8" fmla="*/ 475227 w 5166067"/>
              <a:gd name="connsiteY8" fmla="*/ 781464 h 4908288"/>
              <a:gd name="connsiteX0" fmla="*/ 475227 w 5166067"/>
              <a:gd name="connsiteY0" fmla="*/ 781464 h 4908288"/>
              <a:gd name="connsiteX1" fmla="*/ 1257468 w 5166067"/>
              <a:gd name="connsiteY1" fmla="*/ 17253 h 4908288"/>
              <a:gd name="connsiteX2" fmla="*/ 4197528 w 5166067"/>
              <a:gd name="connsiteY2" fmla="*/ 0 h 4908288"/>
              <a:gd name="connsiteX3" fmla="*/ 4884368 w 5166067"/>
              <a:gd name="connsiteY3" fmla="*/ 626189 h 4908288"/>
              <a:gd name="connsiteX4" fmla="*/ 5166067 w 5166067"/>
              <a:gd name="connsiteY4" fmla="*/ 3510433 h 4908288"/>
              <a:gd name="connsiteX5" fmla="*/ 3438404 w 5166067"/>
              <a:gd name="connsiteY5" fmla="*/ 4861239 h 4908288"/>
              <a:gd name="connsiteX6" fmla="*/ 1671536 w 5166067"/>
              <a:gd name="connsiteY6" fmla="*/ 3757059 h 4908288"/>
              <a:gd name="connsiteX7" fmla="*/ 74930 w 5166067"/>
              <a:gd name="connsiteY7" fmla="*/ 2423504 h 4908288"/>
              <a:gd name="connsiteX8" fmla="*/ 475227 w 5166067"/>
              <a:gd name="connsiteY8" fmla="*/ 781464 h 4908288"/>
              <a:gd name="connsiteX0" fmla="*/ 922319 w 5613159"/>
              <a:gd name="connsiteY0" fmla="*/ 781464 h 4908288"/>
              <a:gd name="connsiteX1" fmla="*/ 1704560 w 5613159"/>
              <a:gd name="connsiteY1" fmla="*/ 17253 h 4908288"/>
              <a:gd name="connsiteX2" fmla="*/ 4644620 w 5613159"/>
              <a:gd name="connsiteY2" fmla="*/ 0 h 4908288"/>
              <a:gd name="connsiteX3" fmla="*/ 5331460 w 5613159"/>
              <a:gd name="connsiteY3" fmla="*/ 626189 h 4908288"/>
              <a:gd name="connsiteX4" fmla="*/ 5613159 w 5613159"/>
              <a:gd name="connsiteY4" fmla="*/ 3510433 h 4908288"/>
              <a:gd name="connsiteX5" fmla="*/ 3885496 w 5613159"/>
              <a:gd name="connsiteY5" fmla="*/ 4861239 h 4908288"/>
              <a:gd name="connsiteX6" fmla="*/ 2118628 w 5613159"/>
              <a:gd name="connsiteY6" fmla="*/ 3757059 h 4908288"/>
              <a:gd name="connsiteX7" fmla="*/ 61074 w 5613159"/>
              <a:gd name="connsiteY7" fmla="*/ 2527021 h 4908288"/>
              <a:gd name="connsiteX8" fmla="*/ 922319 w 5613159"/>
              <a:gd name="connsiteY8" fmla="*/ 781464 h 4908288"/>
              <a:gd name="connsiteX0" fmla="*/ 883940 w 5574780"/>
              <a:gd name="connsiteY0" fmla="*/ 781464 h 4908288"/>
              <a:gd name="connsiteX1" fmla="*/ 1666181 w 5574780"/>
              <a:gd name="connsiteY1" fmla="*/ 17253 h 4908288"/>
              <a:gd name="connsiteX2" fmla="*/ 4606241 w 5574780"/>
              <a:gd name="connsiteY2" fmla="*/ 0 h 4908288"/>
              <a:gd name="connsiteX3" fmla="*/ 5293081 w 5574780"/>
              <a:gd name="connsiteY3" fmla="*/ 626189 h 4908288"/>
              <a:gd name="connsiteX4" fmla="*/ 5574780 w 5574780"/>
              <a:gd name="connsiteY4" fmla="*/ 3510433 h 4908288"/>
              <a:gd name="connsiteX5" fmla="*/ 3847117 w 5574780"/>
              <a:gd name="connsiteY5" fmla="*/ 4861239 h 4908288"/>
              <a:gd name="connsiteX6" fmla="*/ 2080249 w 5574780"/>
              <a:gd name="connsiteY6" fmla="*/ 3757059 h 4908288"/>
              <a:gd name="connsiteX7" fmla="*/ 22695 w 5574780"/>
              <a:gd name="connsiteY7" fmla="*/ 2527021 h 4908288"/>
              <a:gd name="connsiteX8" fmla="*/ 883940 w 5574780"/>
              <a:gd name="connsiteY8" fmla="*/ 781464 h 4908288"/>
              <a:gd name="connsiteX0" fmla="*/ 883940 w 5574780"/>
              <a:gd name="connsiteY0" fmla="*/ 781464 h 5634917"/>
              <a:gd name="connsiteX1" fmla="*/ 1666181 w 5574780"/>
              <a:gd name="connsiteY1" fmla="*/ 17253 h 5634917"/>
              <a:gd name="connsiteX2" fmla="*/ 4606241 w 5574780"/>
              <a:gd name="connsiteY2" fmla="*/ 0 h 5634917"/>
              <a:gd name="connsiteX3" fmla="*/ 5293081 w 5574780"/>
              <a:gd name="connsiteY3" fmla="*/ 626189 h 5634917"/>
              <a:gd name="connsiteX4" fmla="*/ 5574780 w 5574780"/>
              <a:gd name="connsiteY4" fmla="*/ 3510433 h 5634917"/>
              <a:gd name="connsiteX5" fmla="*/ 3555992 w 5574780"/>
              <a:gd name="connsiteY5" fmla="*/ 5603111 h 5634917"/>
              <a:gd name="connsiteX6" fmla="*/ 2080249 w 5574780"/>
              <a:gd name="connsiteY6" fmla="*/ 3757059 h 5634917"/>
              <a:gd name="connsiteX7" fmla="*/ 22695 w 5574780"/>
              <a:gd name="connsiteY7" fmla="*/ 2527021 h 5634917"/>
              <a:gd name="connsiteX8" fmla="*/ 883940 w 5574780"/>
              <a:gd name="connsiteY8" fmla="*/ 781464 h 5634917"/>
              <a:gd name="connsiteX0" fmla="*/ 892818 w 5583658"/>
              <a:gd name="connsiteY0" fmla="*/ 781464 h 5634917"/>
              <a:gd name="connsiteX1" fmla="*/ 1675059 w 5583658"/>
              <a:gd name="connsiteY1" fmla="*/ 17253 h 5634917"/>
              <a:gd name="connsiteX2" fmla="*/ 4615119 w 5583658"/>
              <a:gd name="connsiteY2" fmla="*/ 0 h 5634917"/>
              <a:gd name="connsiteX3" fmla="*/ 5301959 w 5583658"/>
              <a:gd name="connsiteY3" fmla="*/ 626189 h 5634917"/>
              <a:gd name="connsiteX4" fmla="*/ 5583658 w 5583658"/>
              <a:gd name="connsiteY4" fmla="*/ 3510433 h 5634917"/>
              <a:gd name="connsiteX5" fmla="*/ 3564870 w 5583658"/>
              <a:gd name="connsiteY5" fmla="*/ 5603111 h 5634917"/>
              <a:gd name="connsiteX6" fmla="*/ 1482616 w 5583658"/>
              <a:gd name="connsiteY6" fmla="*/ 3204968 h 5634917"/>
              <a:gd name="connsiteX7" fmla="*/ 31573 w 5583658"/>
              <a:gd name="connsiteY7" fmla="*/ 2527021 h 5634917"/>
              <a:gd name="connsiteX8" fmla="*/ 892818 w 5583658"/>
              <a:gd name="connsiteY8" fmla="*/ 781464 h 5634917"/>
              <a:gd name="connsiteX0" fmla="*/ 892818 w 6869460"/>
              <a:gd name="connsiteY0" fmla="*/ 781464 h 5633320"/>
              <a:gd name="connsiteX1" fmla="*/ 1675059 w 6869460"/>
              <a:gd name="connsiteY1" fmla="*/ 17253 h 5633320"/>
              <a:gd name="connsiteX2" fmla="*/ 4615119 w 6869460"/>
              <a:gd name="connsiteY2" fmla="*/ 0 h 5633320"/>
              <a:gd name="connsiteX3" fmla="*/ 5301959 w 6869460"/>
              <a:gd name="connsiteY3" fmla="*/ 626189 h 5633320"/>
              <a:gd name="connsiteX4" fmla="*/ 6869460 w 6869460"/>
              <a:gd name="connsiteY4" fmla="*/ 3389663 h 5633320"/>
              <a:gd name="connsiteX5" fmla="*/ 3564870 w 6869460"/>
              <a:gd name="connsiteY5" fmla="*/ 5603111 h 5633320"/>
              <a:gd name="connsiteX6" fmla="*/ 1482616 w 6869460"/>
              <a:gd name="connsiteY6" fmla="*/ 3204968 h 5633320"/>
              <a:gd name="connsiteX7" fmla="*/ 31573 w 6869460"/>
              <a:gd name="connsiteY7" fmla="*/ 2527021 h 5633320"/>
              <a:gd name="connsiteX8" fmla="*/ 892818 w 6869460"/>
              <a:gd name="connsiteY8" fmla="*/ 781464 h 5633320"/>
              <a:gd name="connsiteX0" fmla="*/ 892818 w 6869460"/>
              <a:gd name="connsiteY0" fmla="*/ 882948 h 5734804"/>
              <a:gd name="connsiteX1" fmla="*/ 1675059 w 6869460"/>
              <a:gd name="connsiteY1" fmla="*/ 118737 h 5734804"/>
              <a:gd name="connsiteX2" fmla="*/ 4615119 w 6869460"/>
              <a:gd name="connsiteY2" fmla="*/ 101484 h 5734804"/>
              <a:gd name="connsiteX3" fmla="*/ 6854626 w 6869460"/>
              <a:gd name="connsiteY3" fmla="*/ 175582 h 5734804"/>
              <a:gd name="connsiteX4" fmla="*/ 6869460 w 6869460"/>
              <a:gd name="connsiteY4" fmla="*/ 3491147 h 5734804"/>
              <a:gd name="connsiteX5" fmla="*/ 3564870 w 6869460"/>
              <a:gd name="connsiteY5" fmla="*/ 5704595 h 5734804"/>
              <a:gd name="connsiteX6" fmla="*/ 1482616 w 6869460"/>
              <a:gd name="connsiteY6" fmla="*/ 3306452 h 5734804"/>
              <a:gd name="connsiteX7" fmla="*/ 31573 w 6869460"/>
              <a:gd name="connsiteY7" fmla="*/ 2628505 h 5734804"/>
              <a:gd name="connsiteX8" fmla="*/ 892818 w 6869460"/>
              <a:gd name="connsiteY8" fmla="*/ 882948 h 5734804"/>
              <a:gd name="connsiteX0" fmla="*/ 892818 w 6869460"/>
              <a:gd name="connsiteY0" fmla="*/ 909519 h 5761375"/>
              <a:gd name="connsiteX1" fmla="*/ 1675059 w 6869460"/>
              <a:gd name="connsiteY1" fmla="*/ 145308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2655076 h 5761375"/>
              <a:gd name="connsiteX8" fmla="*/ 892818 w 6869460"/>
              <a:gd name="connsiteY8" fmla="*/ 909519 h 5761375"/>
              <a:gd name="connsiteX0" fmla="*/ 892818 w 6869460"/>
              <a:gd name="connsiteY0" fmla="*/ 909519 h 5761375"/>
              <a:gd name="connsiteX1" fmla="*/ 1675059 w 6869460"/>
              <a:gd name="connsiteY1" fmla="*/ 41792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2655076 h 5761375"/>
              <a:gd name="connsiteX8" fmla="*/ 892818 w 6869460"/>
              <a:gd name="connsiteY8" fmla="*/ 909519 h 5761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69460" h="5761375">
                <a:moveTo>
                  <a:pt x="892818" y="909519"/>
                </a:moveTo>
                <a:cubicBezTo>
                  <a:pt x="1014120" y="546431"/>
                  <a:pt x="1398236" y="-61725"/>
                  <a:pt x="1675059" y="41792"/>
                </a:cubicBezTo>
                <a:lnTo>
                  <a:pt x="4590858" y="59044"/>
                </a:lnTo>
                <a:cubicBezTo>
                  <a:pt x="4936693" y="59044"/>
                  <a:pt x="6854626" y="-143682"/>
                  <a:pt x="6854626" y="202153"/>
                </a:cubicBezTo>
                <a:cubicBezTo>
                  <a:pt x="6859571" y="1307341"/>
                  <a:pt x="6864515" y="2412530"/>
                  <a:pt x="6869460" y="3517718"/>
                </a:cubicBezTo>
                <a:cubicBezTo>
                  <a:pt x="6869460" y="3863553"/>
                  <a:pt x="4100486" y="6041717"/>
                  <a:pt x="3564870" y="5731166"/>
                </a:cubicBezTo>
                <a:cubicBezTo>
                  <a:pt x="2774631" y="5420615"/>
                  <a:pt x="2324613" y="3333023"/>
                  <a:pt x="1482616" y="3333023"/>
                </a:cubicBezTo>
                <a:cubicBezTo>
                  <a:pt x="1136781" y="3333023"/>
                  <a:pt x="-223162" y="4208609"/>
                  <a:pt x="31573" y="2655076"/>
                </a:cubicBezTo>
                <a:lnTo>
                  <a:pt x="892818" y="909519"/>
                </a:lnTo>
                <a:close/>
              </a:path>
            </a:pathLst>
          </a:custGeom>
          <a:solidFill>
            <a:srgbClr val="00A69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5" name="Rounded Rectangle 9">
            <a:extLst>
              <a:ext uri="{FF2B5EF4-FFF2-40B4-BE49-F238E27FC236}">
                <a16:creationId xmlns:a16="http://schemas.microsoft.com/office/drawing/2014/main" id="{58E20B5D-A60E-423C-92F6-A6511A239EEB}"/>
              </a:ext>
            </a:extLst>
          </p:cNvPr>
          <p:cNvSpPr/>
          <p:nvPr/>
        </p:nvSpPr>
        <p:spPr>
          <a:xfrm rot="8064014">
            <a:off x="-31477" y="4706239"/>
            <a:ext cx="2462014" cy="2058796"/>
          </a:xfrm>
          <a:custGeom>
            <a:avLst/>
            <a:gdLst>
              <a:gd name="connsiteX0" fmla="*/ 0 w 3778370"/>
              <a:gd name="connsiteY0" fmla="*/ 626189 h 3757059"/>
              <a:gd name="connsiteX1" fmla="*/ 626189 w 3778370"/>
              <a:gd name="connsiteY1" fmla="*/ 0 h 3757059"/>
              <a:gd name="connsiteX2" fmla="*/ 3152181 w 3778370"/>
              <a:gd name="connsiteY2" fmla="*/ 0 h 3757059"/>
              <a:gd name="connsiteX3" fmla="*/ 3778370 w 3778370"/>
              <a:gd name="connsiteY3" fmla="*/ 626189 h 3757059"/>
              <a:gd name="connsiteX4" fmla="*/ 3778370 w 3778370"/>
              <a:gd name="connsiteY4" fmla="*/ 3130870 h 3757059"/>
              <a:gd name="connsiteX5" fmla="*/ 3152181 w 3778370"/>
              <a:gd name="connsiteY5" fmla="*/ 3757059 h 3757059"/>
              <a:gd name="connsiteX6" fmla="*/ 626189 w 3778370"/>
              <a:gd name="connsiteY6" fmla="*/ 3757059 h 3757059"/>
              <a:gd name="connsiteX7" fmla="*/ 0 w 3778370"/>
              <a:gd name="connsiteY7" fmla="*/ 3130870 h 3757059"/>
              <a:gd name="connsiteX8" fmla="*/ 0 w 3778370"/>
              <a:gd name="connsiteY8" fmla="*/ 626189 h 3757059"/>
              <a:gd name="connsiteX0" fmla="*/ 0 w 3778370"/>
              <a:gd name="connsiteY0" fmla="*/ 626189 h 4723217"/>
              <a:gd name="connsiteX1" fmla="*/ 626189 w 3778370"/>
              <a:gd name="connsiteY1" fmla="*/ 0 h 4723217"/>
              <a:gd name="connsiteX2" fmla="*/ 3152181 w 3778370"/>
              <a:gd name="connsiteY2" fmla="*/ 0 h 4723217"/>
              <a:gd name="connsiteX3" fmla="*/ 3778370 w 3778370"/>
              <a:gd name="connsiteY3" fmla="*/ 626189 h 4723217"/>
              <a:gd name="connsiteX4" fmla="*/ 3778370 w 3778370"/>
              <a:gd name="connsiteY4" fmla="*/ 3130870 h 4723217"/>
              <a:gd name="connsiteX5" fmla="*/ 2393057 w 3778370"/>
              <a:gd name="connsiteY5" fmla="*/ 4723217 h 4723217"/>
              <a:gd name="connsiteX6" fmla="*/ 626189 w 3778370"/>
              <a:gd name="connsiteY6" fmla="*/ 3757059 h 4723217"/>
              <a:gd name="connsiteX7" fmla="*/ 0 w 3778370"/>
              <a:gd name="connsiteY7" fmla="*/ 3130870 h 4723217"/>
              <a:gd name="connsiteX8" fmla="*/ 0 w 3778370"/>
              <a:gd name="connsiteY8" fmla="*/ 626189 h 4723217"/>
              <a:gd name="connsiteX0" fmla="*/ 0 w 3950898"/>
              <a:gd name="connsiteY0" fmla="*/ 626189 h 4723217"/>
              <a:gd name="connsiteX1" fmla="*/ 626189 w 3950898"/>
              <a:gd name="connsiteY1" fmla="*/ 0 h 4723217"/>
              <a:gd name="connsiteX2" fmla="*/ 3152181 w 3950898"/>
              <a:gd name="connsiteY2" fmla="*/ 0 h 4723217"/>
              <a:gd name="connsiteX3" fmla="*/ 3778370 w 3950898"/>
              <a:gd name="connsiteY3" fmla="*/ 626189 h 4723217"/>
              <a:gd name="connsiteX4" fmla="*/ 3950898 w 3950898"/>
              <a:gd name="connsiteY4" fmla="*/ 3544938 h 4723217"/>
              <a:gd name="connsiteX5" fmla="*/ 2393057 w 3950898"/>
              <a:gd name="connsiteY5" fmla="*/ 4723217 h 4723217"/>
              <a:gd name="connsiteX6" fmla="*/ 626189 w 3950898"/>
              <a:gd name="connsiteY6" fmla="*/ 3757059 h 4723217"/>
              <a:gd name="connsiteX7" fmla="*/ 0 w 3950898"/>
              <a:gd name="connsiteY7" fmla="*/ 3130870 h 4723217"/>
              <a:gd name="connsiteX8" fmla="*/ 0 w 3950898"/>
              <a:gd name="connsiteY8" fmla="*/ 626189 h 4723217"/>
              <a:gd name="connsiteX0" fmla="*/ 0 w 3950898"/>
              <a:gd name="connsiteY0" fmla="*/ 626189 h 4861239"/>
              <a:gd name="connsiteX1" fmla="*/ 626189 w 3950898"/>
              <a:gd name="connsiteY1" fmla="*/ 0 h 4861239"/>
              <a:gd name="connsiteX2" fmla="*/ 3152181 w 3950898"/>
              <a:gd name="connsiteY2" fmla="*/ 0 h 4861239"/>
              <a:gd name="connsiteX3" fmla="*/ 3778370 w 3950898"/>
              <a:gd name="connsiteY3" fmla="*/ 626189 h 4861239"/>
              <a:gd name="connsiteX4" fmla="*/ 3950898 w 3950898"/>
              <a:gd name="connsiteY4" fmla="*/ 3544938 h 4861239"/>
              <a:gd name="connsiteX5" fmla="*/ 2393057 w 3950898"/>
              <a:gd name="connsiteY5" fmla="*/ 4861239 h 4861239"/>
              <a:gd name="connsiteX6" fmla="*/ 626189 w 3950898"/>
              <a:gd name="connsiteY6" fmla="*/ 3757059 h 4861239"/>
              <a:gd name="connsiteX7" fmla="*/ 0 w 3950898"/>
              <a:gd name="connsiteY7" fmla="*/ 3130870 h 4861239"/>
              <a:gd name="connsiteX8" fmla="*/ 0 w 3950898"/>
              <a:gd name="connsiteY8" fmla="*/ 626189 h 4861239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8473 w 3959371"/>
              <a:gd name="connsiteY0" fmla="*/ 626189 h 4909356"/>
              <a:gd name="connsiteX1" fmla="*/ 272353 w 3959371"/>
              <a:gd name="connsiteY1" fmla="*/ 17253 h 4909356"/>
              <a:gd name="connsiteX2" fmla="*/ 3160654 w 3959371"/>
              <a:gd name="connsiteY2" fmla="*/ 0 h 4909356"/>
              <a:gd name="connsiteX3" fmla="*/ 3786843 w 3959371"/>
              <a:gd name="connsiteY3" fmla="*/ 626189 h 4909356"/>
              <a:gd name="connsiteX4" fmla="*/ 3959371 w 3959371"/>
              <a:gd name="connsiteY4" fmla="*/ 3544938 h 4909356"/>
              <a:gd name="connsiteX5" fmla="*/ 2401530 w 3959371"/>
              <a:gd name="connsiteY5" fmla="*/ 4861239 h 4909356"/>
              <a:gd name="connsiteX6" fmla="*/ 634662 w 3959371"/>
              <a:gd name="connsiteY6" fmla="*/ 3757059 h 4909356"/>
              <a:gd name="connsiteX7" fmla="*/ 8473 w 3959371"/>
              <a:gd name="connsiteY7" fmla="*/ 3130870 h 4909356"/>
              <a:gd name="connsiteX8" fmla="*/ 8473 w 3959371"/>
              <a:gd name="connsiteY8" fmla="*/ 626189 h 4909356"/>
              <a:gd name="connsiteX0" fmla="*/ 95 w 3950993"/>
              <a:gd name="connsiteY0" fmla="*/ 626749 h 4909916"/>
              <a:gd name="connsiteX1" fmla="*/ 263975 w 3950993"/>
              <a:gd name="connsiteY1" fmla="*/ 17813 h 4909916"/>
              <a:gd name="connsiteX2" fmla="*/ 3152276 w 3950993"/>
              <a:gd name="connsiteY2" fmla="*/ 560 h 4909916"/>
              <a:gd name="connsiteX3" fmla="*/ 3778465 w 3950993"/>
              <a:gd name="connsiteY3" fmla="*/ 626749 h 4909916"/>
              <a:gd name="connsiteX4" fmla="*/ 3950993 w 3950993"/>
              <a:gd name="connsiteY4" fmla="*/ 3545498 h 4909916"/>
              <a:gd name="connsiteX5" fmla="*/ 2393152 w 3950993"/>
              <a:gd name="connsiteY5" fmla="*/ 4861799 h 4909916"/>
              <a:gd name="connsiteX6" fmla="*/ 626284 w 3950993"/>
              <a:gd name="connsiteY6" fmla="*/ 3757619 h 4909916"/>
              <a:gd name="connsiteX7" fmla="*/ 95 w 3950993"/>
              <a:gd name="connsiteY7" fmla="*/ 3131430 h 4909916"/>
              <a:gd name="connsiteX8" fmla="*/ 95 w 3950993"/>
              <a:gd name="connsiteY8" fmla="*/ 626749 h 4909916"/>
              <a:gd name="connsiteX0" fmla="*/ 6565 w 3957463"/>
              <a:gd name="connsiteY0" fmla="*/ 626749 h 4909916"/>
              <a:gd name="connsiteX1" fmla="*/ 218686 w 3957463"/>
              <a:gd name="connsiteY1" fmla="*/ 17813 h 4909916"/>
              <a:gd name="connsiteX2" fmla="*/ 3158746 w 3957463"/>
              <a:gd name="connsiteY2" fmla="*/ 560 h 4909916"/>
              <a:gd name="connsiteX3" fmla="*/ 3784935 w 3957463"/>
              <a:gd name="connsiteY3" fmla="*/ 626749 h 4909916"/>
              <a:gd name="connsiteX4" fmla="*/ 3957463 w 3957463"/>
              <a:gd name="connsiteY4" fmla="*/ 3545498 h 4909916"/>
              <a:gd name="connsiteX5" fmla="*/ 2399622 w 3957463"/>
              <a:gd name="connsiteY5" fmla="*/ 4861799 h 4909916"/>
              <a:gd name="connsiteX6" fmla="*/ 632754 w 3957463"/>
              <a:gd name="connsiteY6" fmla="*/ 3757619 h 4909916"/>
              <a:gd name="connsiteX7" fmla="*/ 6565 w 3957463"/>
              <a:gd name="connsiteY7" fmla="*/ 3131430 h 4909916"/>
              <a:gd name="connsiteX8" fmla="*/ 6565 w 3957463"/>
              <a:gd name="connsiteY8" fmla="*/ 626749 h 4909916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784935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845586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27285" h="4908848">
                <a:moveTo>
                  <a:pt x="6565" y="626749"/>
                </a:moveTo>
                <a:cubicBezTo>
                  <a:pt x="6565" y="280914"/>
                  <a:pt x="-58137" y="-85704"/>
                  <a:pt x="218686" y="17813"/>
                </a:cubicBezTo>
                <a:lnTo>
                  <a:pt x="3158746" y="560"/>
                </a:lnTo>
                <a:cubicBezTo>
                  <a:pt x="3504581" y="560"/>
                  <a:pt x="3845586" y="280914"/>
                  <a:pt x="3845586" y="626749"/>
                </a:cubicBezTo>
                <a:lnTo>
                  <a:pt x="4127285" y="3510993"/>
                </a:lnTo>
                <a:cubicBezTo>
                  <a:pt x="4127285" y="3856828"/>
                  <a:pt x="2935238" y="5172350"/>
                  <a:pt x="2399622" y="4861799"/>
                </a:cubicBezTo>
                <a:cubicBezTo>
                  <a:pt x="1609383" y="4551248"/>
                  <a:pt x="1474751" y="3757619"/>
                  <a:pt x="632754" y="3757619"/>
                </a:cubicBezTo>
                <a:cubicBezTo>
                  <a:pt x="286919" y="3757619"/>
                  <a:pt x="6565" y="3477265"/>
                  <a:pt x="6565" y="3131430"/>
                </a:cubicBezTo>
                <a:lnTo>
                  <a:pt x="6565" y="626749"/>
                </a:lnTo>
                <a:close/>
              </a:path>
            </a:pathLst>
          </a:custGeom>
          <a:solidFill>
            <a:srgbClr val="8AB13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6" name="Rounded Rectangle 9">
            <a:extLst>
              <a:ext uri="{FF2B5EF4-FFF2-40B4-BE49-F238E27FC236}">
                <a16:creationId xmlns:a16="http://schemas.microsoft.com/office/drawing/2014/main" id="{65FAFC1D-AD91-4697-8EF6-AE3A788C3BB4}"/>
              </a:ext>
            </a:extLst>
          </p:cNvPr>
          <p:cNvSpPr/>
          <p:nvPr/>
        </p:nvSpPr>
        <p:spPr>
          <a:xfrm rot="10800000">
            <a:off x="-49833" y="5381488"/>
            <a:ext cx="3145968" cy="1552712"/>
          </a:xfrm>
          <a:custGeom>
            <a:avLst/>
            <a:gdLst>
              <a:gd name="connsiteX0" fmla="*/ 0 w 3778370"/>
              <a:gd name="connsiteY0" fmla="*/ 626189 h 3757059"/>
              <a:gd name="connsiteX1" fmla="*/ 626189 w 3778370"/>
              <a:gd name="connsiteY1" fmla="*/ 0 h 3757059"/>
              <a:gd name="connsiteX2" fmla="*/ 3152181 w 3778370"/>
              <a:gd name="connsiteY2" fmla="*/ 0 h 3757059"/>
              <a:gd name="connsiteX3" fmla="*/ 3778370 w 3778370"/>
              <a:gd name="connsiteY3" fmla="*/ 626189 h 3757059"/>
              <a:gd name="connsiteX4" fmla="*/ 3778370 w 3778370"/>
              <a:gd name="connsiteY4" fmla="*/ 3130870 h 3757059"/>
              <a:gd name="connsiteX5" fmla="*/ 3152181 w 3778370"/>
              <a:gd name="connsiteY5" fmla="*/ 3757059 h 3757059"/>
              <a:gd name="connsiteX6" fmla="*/ 626189 w 3778370"/>
              <a:gd name="connsiteY6" fmla="*/ 3757059 h 3757059"/>
              <a:gd name="connsiteX7" fmla="*/ 0 w 3778370"/>
              <a:gd name="connsiteY7" fmla="*/ 3130870 h 3757059"/>
              <a:gd name="connsiteX8" fmla="*/ 0 w 3778370"/>
              <a:gd name="connsiteY8" fmla="*/ 626189 h 3757059"/>
              <a:gd name="connsiteX0" fmla="*/ 0 w 3778370"/>
              <a:gd name="connsiteY0" fmla="*/ 626189 h 4723217"/>
              <a:gd name="connsiteX1" fmla="*/ 626189 w 3778370"/>
              <a:gd name="connsiteY1" fmla="*/ 0 h 4723217"/>
              <a:gd name="connsiteX2" fmla="*/ 3152181 w 3778370"/>
              <a:gd name="connsiteY2" fmla="*/ 0 h 4723217"/>
              <a:gd name="connsiteX3" fmla="*/ 3778370 w 3778370"/>
              <a:gd name="connsiteY3" fmla="*/ 626189 h 4723217"/>
              <a:gd name="connsiteX4" fmla="*/ 3778370 w 3778370"/>
              <a:gd name="connsiteY4" fmla="*/ 3130870 h 4723217"/>
              <a:gd name="connsiteX5" fmla="*/ 2393057 w 3778370"/>
              <a:gd name="connsiteY5" fmla="*/ 4723217 h 4723217"/>
              <a:gd name="connsiteX6" fmla="*/ 626189 w 3778370"/>
              <a:gd name="connsiteY6" fmla="*/ 3757059 h 4723217"/>
              <a:gd name="connsiteX7" fmla="*/ 0 w 3778370"/>
              <a:gd name="connsiteY7" fmla="*/ 3130870 h 4723217"/>
              <a:gd name="connsiteX8" fmla="*/ 0 w 3778370"/>
              <a:gd name="connsiteY8" fmla="*/ 626189 h 4723217"/>
              <a:gd name="connsiteX0" fmla="*/ 0 w 3950898"/>
              <a:gd name="connsiteY0" fmla="*/ 626189 h 4723217"/>
              <a:gd name="connsiteX1" fmla="*/ 626189 w 3950898"/>
              <a:gd name="connsiteY1" fmla="*/ 0 h 4723217"/>
              <a:gd name="connsiteX2" fmla="*/ 3152181 w 3950898"/>
              <a:gd name="connsiteY2" fmla="*/ 0 h 4723217"/>
              <a:gd name="connsiteX3" fmla="*/ 3778370 w 3950898"/>
              <a:gd name="connsiteY3" fmla="*/ 626189 h 4723217"/>
              <a:gd name="connsiteX4" fmla="*/ 3950898 w 3950898"/>
              <a:gd name="connsiteY4" fmla="*/ 3544938 h 4723217"/>
              <a:gd name="connsiteX5" fmla="*/ 2393057 w 3950898"/>
              <a:gd name="connsiteY5" fmla="*/ 4723217 h 4723217"/>
              <a:gd name="connsiteX6" fmla="*/ 626189 w 3950898"/>
              <a:gd name="connsiteY6" fmla="*/ 3757059 h 4723217"/>
              <a:gd name="connsiteX7" fmla="*/ 0 w 3950898"/>
              <a:gd name="connsiteY7" fmla="*/ 3130870 h 4723217"/>
              <a:gd name="connsiteX8" fmla="*/ 0 w 3950898"/>
              <a:gd name="connsiteY8" fmla="*/ 626189 h 4723217"/>
              <a:gd name="connsiteX0" fmla="*/ 0 w 3950898"/>
              <a:gd name="connsiteY0" fmla="*/ 626189 h 4861239"/>
              <a:gd name="connsiteX1" fmla="*/ 626189 w 3950898"/>
              <a:gd name="connsiteY1" fmla="*/ 0 h 4861239"/>
              <a:gd name="connsiteX2" fmla="*/ 3152181 w 3950898"/>
              <a:gd name="connsiteY2" fmla="*/ 0 h 4861239"/>
              <a:gd name="connsiteX3" fmla="*/ 3778370 w 3950898"/>
              <a:gd name="connsiteY3" fmla="*/ 626189 h 4861239"/>
              <a:gd name="connsiteX4" fmla="*/ 3950898 w 3950898"/>
              <a:gd name="connsiteY4" fmla="*/ 3544938 h 4861239"/>
              <a:gd name="connsiteX5" fmla="*/ 2393057 w 3950898"/>
              <a:gd name="connsiteY5" fmla="*/ 4861239 h 4861239"/>
              <a:gd name="connsiteX6" fmla="*/ 626189 w 3950898"/>
              <a:gd name="connsiteY6" fmla="*/ 3757059 h 4861239"/>
              <a:gd name="connsiteX7" fmla="*/ 0 w 3950898"/>
              <a:gd name="connsiteY7" fmla="*/ 3130870 h 4861239"/>
              <a:gd name="connsiteX8" fmla="*/ 0 w 3950898"/>
              <a:gd name="connsiteY8" fmla="*/ 626189 h 4861239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8473 w 3959371"/>
              <a:gd name="connsiteY0" fmla="*/ 626189 h 4909356"/>
              <a:gd name="connsiteX1" fmla="*/ 272353 w 3959371"/>
              <a:gd name="connsiteY1" fmla="*/ 17253 h 4909356"/>
              <a:gd name="connsiteX2" fmla="*/ 3160654 w 3959371"/>
              <a:gd name="connsiteY2" fmla="*/ 0 h 4909356"/>
              <a:gd name="connsiteX3" fmla="*/ 3786843 w 3959371"/>
              <a:gd name="connsiteY3" fmla="*/ 626189 h 4909356"/>
              <a:gd name="connsiteX4" fmla="*/ 3959371 w 3959371"/>
              <a:gd name="connsiteY4" fmla="*/ 3544938 h 4909356"/>
              <a:gd name="connsiteX5" fmla="*/ 2401530 w 3959371"/>
              <a:gd name="connsiteY5" fmla="*/ 4861239 h 4909356"/>
              <a:gd name="connsiteX6" fmla="*/ 634662 w 3959371"/>
              <a:gd name="connsiteY6" fmla="*/ 3757059 h 4909356"/>
              <a:gd name="connsiteX7" fmla="*/ 8473 w 3959371"/>
              <a:gd name="connsiteY7" fmla="*/ 3130870 h 4909356"/>
              <a:gd name="connsiteX8" fmla="*/ 8473 w 3959371"/>
              <a:gd name="connsiteY8" fmla="*/ 626189 h 4909356"/>
              <a:gd name="connsiteX0" fmla="*/ 95 w 3950993"/>
              <a:gd name="connsiteY0" fmla="*/ 626749 h 4909916"/>
              <a:gd name="connsiteX1" fmla="*/ 263975 w 3950993"/>
              <a:gd name="connsiteY1" fmla="*/ 17813 h 4909916"/>
              <a:gd name="connsiteX2" fmla="*/ 3152276 w 3950993"/>
              <a:gd name="connsiteY2" fmla="*/ 560 h 4909916"/>
              <a:gd name="connsiteX3" fmla="*/ 3778465 w 3950993"/>
              <a:gd name="connsiteY3" fmla="*/ 626749 h 4909916"/>
              <a:gd name="connsiteX4" fmla="*/ 3950993 w 3950993"/>
              <a:gd name="connsiteY4" fmla="*/ 3545498 h 4909916"/>
              <a:gd name="connsiteX5" fmla="*/ 2393152 w 3950993"/>
              <a:gd name="connsiteY5" fmla="*/ 4861799 h 4909916"/>
              <a:gd name="connsiteX6" fmla="*/ 626284 w 3950993"/>
              <a:gd name="connsiteY6" fmla="*/ 3757619 h 4909916"/>
              <a:gd name="connsiteX7" fmla="*/ 95 w 3950993"/>
              <a:gd name="connsiteY7" fmla="*/ 3131430 h 4909916"/>
              <a:gd name="connsiteX8" fmla="*/ 95 w 3950993"/>
              <a:gd name="connsiteY8" fmla="*/ 626749 h 4909916"/>
              <a:gd name="connsiteX0" fmla="*/ 6565 w 3957463"/>
              <a:gd name="connsiteY0" fmla="*/ 626749 h 4909916"/>
              <a:gd name="connsiteX1" fmla="*/ 218686 w 3957463"/>
              <a:gd name="connsiteY1" fmla="*/ 17813 h 4909916"/>
              <a:gd name="connsiteX2" fmla="*/ 3158746 w 3957463"/>
              <a:gd name="connsiteY2" fmla="*/ 560 h 4909916"/>
              <a:gd name="connsiteX3" fmla="*/ 3784935 w 3957463"/>
              <a:gd name="connsiteY3" fmla="*/ 626749 h 4909916"/>
              <a:gd name="connsiteX4" fmla="*/ 3957463 w 3957463"/>
              <a:gd name="connsiteY4" fmla="*/ 3545498 h 4909916"/>
              <a:gd name="connsiteX5" fmla="*/ 2399622 w 3957463"/>
              <a:gd name="connsiteY5" fmla="*/ 4861799 h 4909916"/>
              <a:gd name="connsiteX6" fmla="*/ 632754 w 3957463"/>
              <a:gd name="connsiteY6" fmla="*/ 3757619 h 4909916"/>
              <a:gd name="connsiteX7" fmla="*/ 6565 w 3957463"/>
              <a:gd name="connsiteY7" fmla="*/ 3131430 h 4909916"/>
              <a:gd name="connsiteX8" fmla="*/ 6565 w 3957463"/>
              <a:gd name="connsiteY8" fmla="*/ 626749 h 4909916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784935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845586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970417 w 5091137"/>
              <a:gd name="connsiteY0" fmla="*/ 626749 h 4908848"/>
              <a:gd name="connsiteX1" fmla="*/ 1182538 w 5091137"/>
              <a:gd name="connsiteY1" fmla="*/ 17813 h 4908848"/>
              <a:gd name="connsiteX2" fmla="*/ 4122598 w 5091137"/>
              <a:gd name="connsiteY2" fmla="*/ 560 h 4908848"/>
              <a:gd name="connsiteX3" fmla="*/ 4809438 w 5091137"/>
              <a:gd name="connsiteY3" fmla="*/ 626749 h 4908848"/>
              <a:gd name="connsiteX4" fmla="*/ 5091137 w 5091137"/>
              <a:gd name="connsiteY4" fmla="*/ 3510993 h 4908848"/>
              <a:gd name="connsiteX5" fmla="*/ 3363474 w 5091137"/>
              <a:gd name="connsiteY5" fmla="*/ 4861799 h 4908848"/>
              <a:gd name="connsiteX6" fmla="*/ 1596606 w 5091137"/>
              <a:gd name="connsiteY6" fmla="*/ 3757619 h 4908848"/>
              <a:gd name="connsiteX7" fmla="*/ 0 w 5091137"/>
              <a:gd name="connsiteY7" fmla="*/ 2424064 h 4908848"/>
              <a:gd name="connsiteX8" fmla="*/ 970417 w 5091137"/>
              <a:gd name="connsiteY8" fmla="*/ 626749 h 4908848"/>
              <a:gd name="connsiteX0" fmla="*/ 1045347 w 5166067"/>
              <a:gd name="connsiteY0" fmla="*/ 626749 h 4908848"/>
              <a:gd name="connsiteX1" fmla="*/ 1257468 w 5166067"/>
              <a:gd name="connsiteY1" fmla="*/ 17813 h 4908848"/>
              <a:gd name="connsiteX2" fmla="*/ 4197528 w 5166067"/>
              <a:gd name="connsiteY2" fmla="*/ 560 h 4908848"/>
              <a:gd name="connsiteX3" fmla="*/ 4884368 w 5166067"/>
              <a:gd name="connsiteY3" fmla="*/ 626749 h 4908848"/>
              <a:gd name="connsiteX4" fmla="*/ 5166067 w 5166067"/>
              <a:gd name="connsiteY4" fmla="*/ 3510993 h 4908848"/>
              <a:gd name="connsiteX5" fmla="*/ 3438404 w 5166067"/>
              <a:gd name="connsiteY5" fmla="*/ 4861799 h 4908848"/>
              <a:gd name="connsiteX6" fmla="*/ 1671536 w 5166067"/>
              <a:gd name="connsiteY6" fmla="*/ 3757619 h 4908848"/>
              <a:gd name="connsiteX7" fmla="*/ 74930 w 5166067"/>
              <a:gd name="connsiteY7" fmla="*/ 2424064 h 4908848"/>
              <a:gd name="connsiteX8" fmla="*/ 1045347 w 5166067"/>
              <a:gd name="connsiteY8" fmla="*/ 626749 h 4908848"/>
              <a:gd name="connsiteX0" fmla="*/ 475227 w 5166067"/>
              <a:gd name="connsiteY0" fmla="*/ 781464 h 4908288"/>
              <a:gd name="connsiteX1" fmla="*/ 1257468 w 5166067"/>
              <a:gd name="connsiteY1" fmla="*/ 17253 h 4908288"/>
              <a:gd name="connsiteX2" fmla="*/ 4197528 w 5166067"/>
              <a:gd name="connsiteY2" fmla="*/ 0 h 4908288"/>
              <a:gd name="connsiteX3" fmla="*/ 4884368 w 5166067"/>
              <a:gd name="connsiteY3" fmla="*/ 626189 h 4908288"/>
              <a:gd name="connsiteX4" fmla="*/ 5166067 w 5166067"/>
              <a:gd name="connsiteY4" fmla="*/ 3510433 h 4908288"/>
              <a:gd name="connsiteX5" fmla="*/ 3438404 w 5166067"/>
              <a:gd name="connsiteY5" fmla="*/ 4861239 h 4908288"/>
              <a:gd name="connsiteX6" fmla="*/ 1671536 w 5166067"/>
              <a:gd name="connsiteY6" fmla="*/ 3757059 h 4908288"/>
              <a:gd name="connsiteX7" fmla="*/ 74930 w 5166067"/>
              <a:gd name="connsiteY7" fmla="*/ 2423504 h 4908288"/>
              <a:gd name="connsiteX8" fmla="*/ 475227 w 5166067"/>
              <a:gd name="connsiteY8" fmla="*/ 781464 h 4908288"/>
              <a:gd name="connsiteX0" fmla="*/ 475227 w 5166067"/>
              <a:gd name="connsiteY0" fmla="*/ 781464 h 4908288"/>
              <a:gd name="connsiteX1" fmla="*/ 1257468 w 5166067"/>
              <a:gd name="connsiteY1" fmla="*/ 17253 h 4908288"/>
              <a:gd name="connsiteX2" fmla="*/ 4197528 w 5166067"/>
              <a:gd name="connsiteY2" fmla="*/ 0 h 4908288"/>
              <a:gd name="connsiteX3" fmla="*/ 4884368 w 5166067"/>
              <a:gd name="connsiteY3" fmla="*/ 626189 h 4908288"/>
              <a:gd name="connsiteX4" fmla="*/ 5166067 w 5166067"/>
              <a:gd name="connsiteY4" fmla="*/ 3510433 h 4908288"/>
              <a:gd name="connsiteX5" fmla="*/ 3438404 w 5166067"/>
              <a:gd name="connsiteY5" fmla="*/ 4861239 h 4908288"/>
              <a:gd name="connsiteX6" fmla="*/ 1671536 w 5166067"/>
              <a:gd name="connsiteY6" fmla="*/ 3757059 h 4908288"/>
              <a:gd name="connsiteX7" fmla="*/ 74930 w 5166067"/>
              <a:gd name="connsiteY7" fmla="*/ 2423504 h 4908288"/>
              <a:gd name="connsiteX8" fmla="*/ 475227 w 5166067"/>
              <a:gd name="connsiteY8" fmla="*/ 781464 h 4908288"/>
              <a:gd name="connsiteX0" fmla="*/ 922319 w 5613159"/>
              <a:gd name="connsiteY0" fmla="*/ 781464 h 4908288"/>
              <a:gd name="connsiteX1" fmla="*/ 1704560 w 5613159"/>
              <a:gd name="connsiteY1" fmla="*/ 17253 h 4908288"/>
              <a:gd name="connsiteX2" fmla="*/ 4644620 w 5613159"/>
              <a:gd name="connsiteY2" fmla="*/ 0 h 4908288"/>
              <a:gd name="connsiteX3" fmla="*/ 5331460 w 5613159"/>
              <a:gd name="connsiteY3" fmla="*/ 626189 h 4908288"/>
              <a:gd name="connsiteX4" fmla="*/ 5613159 w 5613159"/>
              <a:gd name="connsiteY4" fmla="*/ 3510433 h 4908288"/>
              <a:gd name="connsiteX5" fmla="*/ 3885496 w 5613159"/>
              <a:gd name="connsiteY5" fmla="*/ 4861239 h 4908288"/>
              <a:gd name="connsiteX6" fmla="*/ 2118628 w 5613159"/>
              <a:gd name="connsiteY6" fmla="*/ 3757059 h 4908288"/>
              <a:gd name="connsiteX7" fmla="*/ 61074 w 5613159"/>
              <a:gd name="connsiteY7" fmla="*/ 2527021 h 4908288"/>
              <a:gd name="connsiteX8" fmla="*/ 922319 w 5613159"/>
              <a:gd name="connsiteY8" fmla="*/ 781464 h 4908288"/>
              <a:gd name="connsiteX0" fmla="*/ 883940 w 5574780"/>
              <a:gd name="connsiteY0" fmla="*/ 781464 h 4908288"/>
              <a:gd name="connsiteX1" fmla="*/ 1666181 w 5574780"/>
              <a:gd name="connsiteY1" fmla="*/ 17253 h 4908288"/>
              <a:gd name="connsiteX2" fmla="*/ 4606241 w 5574780"/>
              <a:gd name="connsiteY2" fmla="*/ 0 h 4908288"/>
              <a:gd name="connsiteX3" fmla="*/ 5293081 w 5574780"/>
              <a:gd name="connsiteY3" fmla="*/ 626189 h 4908288"/>
              <a:gd name="connsiteX4" fmla="*/ 5574780 w 5574780"/>
              <a:gd name="connsiteY4" fmla="*/ 3510433 h 4908288"/>
              <a:gd name="connsiteX5" fmla="*/ 3847117 w 5574780"/>
              <a:gd name="connsiteY5" fmla="*/ 4861239 h 4908288"/>
              <a:gd name="connsiteX6" fmla="*/ 2080249 w 5574780"/>
              <a:gd name="connsiteY6" fmla="*/ 3757059 h 4908288"/>
              <a:gd name="connsiteX7" fmla="*/ 22695 w 5574780"/>
              <a:gd name="connsiteY7" fmla="*/ 2527021 h 4908288"/>
              <a:gd name="connsiteX8" fmla="*/ 883940 w 5574780"/>
              <a:gd name="connsiteY8" fmla="*/ 781464 h 4908288"/>
              <a:gd name="connsiteX0" fmla="*/ 883940 w 5574780"/>
              <a:gd name="connsiteY0" fmla="*/ 781464 h 5634917"/>
              <a:gd name="connsiteX1" fmla="*/ 1666181 w 5574780"/>
              <a:gd name="connsiteY1" fmla="*/ 17253 h 5634917"/>
              <a:gd name="connsiteX2" fmla="*/ 4606241 w 5574780"/>
              <a:gd name="connsiteY2" fmla="*/ 0 h 5634917"/>
              <a:gd name="connsiteX3" fmla="*/ 5293081 w 5574780"/>
              <a:gd name="connsiteY3" fmla="*/ 626189 h 5634917"/>
              <a:gd name="connsiteX4" fmla="*/ 5574780 w 5574780"/>
              <a:gd name="connsiteY4" fmla="*/ 3510433 h 5634917"/>
              <a:gd name="connsiteX5" fmla="*/ 3555992 w 5574780"/>
              <a:gd name="connsiteY5" fmla="*/ 5603111 h 5634917"/>
              <a:gd name="connsiteX6" fmla="*/ 2080249 w 5574780"/>
              <a:gd name="connsiteY6" fmla="*/ 3757059 h 5634917"/>
              <a:gd name="connsiteX7" fmla="*/ 22695 w 5574780"/>
              <a:gd name="connsiteY7" fmla="*/ 2527021 h 5634917"/>
              <a:gd name="connsiteX8" fmla="*/ 883940 w 5574780"/>
              <a:gd name="connsiteY8" fmla="*/ 781464 h 5634917"/>
              <a:gd name="connsiteX0" fmla="*/ 892818 w 5583658"/>
              <a:gd name="connsiteY0" fmla="*/ 781464 h 5634917"/>
              <a:gd name="connsiteX1" fmla="*/ 1675059 w 5583658"/>
              <a:gd name="connsiteY1" fmla="*/ 17253 h 5634917"/>
              <a:gd name="connsiteX2" fmla="*/ 4615119 w 5583658"/>
              <a:gd name="connsiteY2" fmla="*/ 0 h 5634917"/>
              <a:gd name="connsiteX3" fmla="*/ 5301959 w 5583658"/>
              <a:gd name="connsiteY3" fmla="*/ 626189 h 5634917"/>
              <a:gd name="connsiteX4" fmla="*/ 5583658 w 5583658"/>
              <a:gd name="connsiteY4" fmla="*/ 3510433 h 5634917"/>
              <a:gd name="connsiteX5" fmla="*/ 3564870 w 5583658"/>
              <a:gd name="connsiteY5" fmla="*/ 5603111 h 5634917"/>
              <a:gd name="connsiteX6" fmla="*/ 1482616 w 5583658"/>
              <a:gd name="connsiteY6" fmla="*/ 3204968 h 5634917"/>
              <a:gd name="connsiteX7" fmla="*/ 31573 w 5583658"/>
              <a:gd name="connsiteY7" fmla="*/ 2527021 h 5634917"/>
              <a:gd name="connsiteX8" fmla="*/ 892818 w 5583658"/>
              <a:gd name="connsiteY8" fmla="*/ 781464 h 5634917"/>
              <a:gd name="connsiteX0" fmla="*/ 892818 w 6869460"/>
              <a:gd name="connsiteY0" fmla="*/ 781464 h 5633320"/>
              <a:gd name="connsiteX1" fmla="*/ 1675059 w 6869460"/>
              <a:gd name="connsiteY1" fmla="*/ 17253 h 5633320"/>
              <a:gd name="connsiteX2" fmla="*/ 4615119 w 6869460"/>
              <a:gd name="connsiteY2" fmla="*/ 0 h 5633320"/>
              <a:gd name="connsiteX3" fmla="*/ 5301959 w 6869460"/>
              <a:gd name="connsiteY3" fmla="*/ 626189 h 5633320"/>
              <a:gd name="connsiteX4" fmla="*/ 6869460 w 6869460"/>
              <a:gd name="connsiteY4" fmla="*/ 3389663 h 5633320"/>
              <a:gd name="connsiteX5" fmla="*/ 3564870 w 6869460"/>
              <a:gd name="connsiteY5" fmla="*/ 5603111 h 5633320"/>
              <a:gd name="connsiteX6" fmla="*/ 1482616 w 6869460"/>
              <a:gd name="connsiteY6" fmla="*/ 3204968 h 5633320"/>
              <a:gd name="connsiteX7" fmla="*/ 31573 w 6869460"/>
              <a:gd name="connsiteY7" fmla="*/ 2527021 h 5633320"/>
              <a:gd name="connsiteX8" fmla="*/ 892818 w 6869460"/>
              <a:gd name="connsiteY8" fmla="*/ 781464 h 5633320"/>
              <a:gd name="connsiteX0" fmla="*/ 892818 w 6869460"/>
              <a:gd name="connsiteY0" fmla="*/ 882948 h 5734804"/>
              <a:gd name="connsiteX1" fmla="*/ 1675059 w 6869460"/>
              <a:gd name="connsiteY1" fmla="*/ 118737 h 5734804"/>
              <a:gd name="connsiteX2" fmla="*/ 4615119 w 6869460"/>
              <a:gd name="connsiteY2" fmla="*/ 101484 h 5734804"/>
              <a:gd name="connsiteX3" fmla="*/ 6854626 w 6869460"/>
              <a:gd name="connsiteY3" fmla="*/ 175582 h 5734804"/>
              <a:gd name="connsiteX4" fmla="*/ 6869460 w 6869460"/>
              <a:gd name="connsiteY4" fmla="*/ 3491147 h 5734804"/>
              <a:gd name="connsiteX5" fmla="*/ 3564870 w 6869460"/>
              <a:gd name="connsiteY5" fmla="*/ 5704595 h 5734804"/>
              <a:gd name="connsiteX6" fmla="*/ 1482616 w 6869460"/>
              <a:gd name="connsiteY6" fmla="*/ 3306452 h 5734804"/>
              <a:gd name="connsiteX7" fmla="*/ 31573 w 6869460"/>
              <a:gd name="connsiteY7" fmla="*/ 2628505 h 5734804"/>
              <a:gd name="connsiteX8" fmla="*/ 892818 w 6869460"/>
              <a:gd name="connsiteY8" fmla="*/ 882948 h 5734804"/>
              <a:gd name="connsiteX0" fmla="*/ 892818 w 6869460"/>
              <a:gd name="connsiteY0" fmla="*/ 909519 h 5761375"/>
              <a:gd name="connsiteX1" fmla="*/ 1675059 w 6869460"/>
              <a:gd name="connsiteY1" fmla="*/ 145308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2655076 h 5761375"/>
              <a:gd name="connsiteX8" fmla="*/ 892818 w 6869460"/>
              <a:gd name="connsiteY8" fmla="*/ 909519 h 5761375"/>
              <a:gd name="connsiteX0" fmla="*/ 892818 w 6869460"/>
              <a:gd name="connsiteY0" fmla="*/ 909519 h 5761375"/>
              <a:gd name="connsiteX1" fmla="*/ 1675059 w 6869460"/>
              <a:gd name="connsiteY1" fmla="*/ 41792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2655076 h 5761375"/>
              <a:gd name="connsiteX8" fmla="*/ 892818 w 6869460"/>
              <a:gd name="connsiteY8" fmla="*/ 909519 h 5761375"/>
              <a:gd name="connsiteX0" fmla="*/ 892818 w 6869460"/>
              <a:gd name="connsiteY0" fmla="*/ 909519 h 5761375"/>
              <a:gd name="connsiteX1" fmla="*/ 1675059 w 6869460"/>
              <a:gd name="connsiteY1" fmla="*/ 41792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3488445 h 5761375"/>
              <a:gd name="connsiteX8" fmla="*/ 892818 w 6869460"/>
              <a:gd name="connsiteY8" fmla="*/ 909519 h 5761375"/>
              <a:gd name="connsiteX0" fmla="*/ 892818 w 6869460"/>
              <a:gd name="connsiteY0" fmla="*/ 909519 h 5972593"/>
              <a:gd name="connsiteX1" fmla="*/ 1675059 w 6869460"/>
              <a:gd name="connsiteY1" fmla="*/ 41792 h 5972593"/>
              <a:gd name="connsiteX2" fmla="*/ 4590858 w 6869460"/>
              <a:gd name="connsiteY2" fmla="*/ 59044 h 5972593"/>
              <a:gd name="connsiteX3" fmla="*/ 6854626 w 6869460"/>
              <a:gd name="connsiteY3" fmla="*/ 202153 h 5972593"/>
              <a:gd name="connsiteX4" fmla="*/ 6869460 w 6869460"/>
              <a:gd name="connsiteY4" fmla="*/ 3517718 h 5972593"/>
              <a:gd name="connsiteX5" fmla="*/ 4025818 w 6869460"/>
              <a:gd name="connsiteY5" fmla="*/ 5944851 h 5972593"/>
              <a:gd name="connsiteX6" fmla="*/ 1482616 w 6869460"/>
              <a:gd name="connsiteY6" fmla="*/ 3333023 h 5972593"/>
              <a:gd name="connsiteX7" fmla="*/ 31573 w 6869460"/>
              <a:gd name="connsiteY7" fmla="*/ 3488445 h 5972593"/>
              <a:gd name="connsiteX8" fmla="*/ 892818 w 6869460"/>
              <a:gd name="connsiteY8" fmla="*/ 909519 h 5972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69460" h="5972593">
                <a:moveTo>
                  <a:pt x="892818" y="909519"/>
                </a:moveTo>
                <a:cubicBezTo>
                  <a:pt x="1014120" y="546431"/>
                  <a:pt x="1398236" y="-61725"/>
                  <a:pt x="1675059" y="41792"/>
                </a:cubicBezTo>
                <a:lnTo>
                  <a:pt x="4590858" y="59044"/>
                </a:lnTo>
                <a:cubicBezTo>
                  <a:pt x="4936693" y="59044"/>
                  <a:pt x="6854626" y="-143682"/>
                  <a:pt x="6854626" y="202153"/>
                </a:cubicBezTo>
                <a:cubicBezTo>
                  <a:pt x="6859571" y="1307341"/>
                  <a:pt x="6864515" y="2412530"/>
                  <a:pt x="6869460" y="3517718"/>
                </a:cubicBezTo>
                <a:cubicBezTo>
                  <a:pt x="6869460" y="3863553"/>
                  <a:pt x="4561434" y="6255402"/>
                  <a:pt x="4025818" y="5944851"/>
                </a:cubicBezTo>
                <a:cubicBezTo>
                  <a:pt x="3235579" y="5634300"/>
                  <a:pt x="2324613" y="3333023"/>
                  <a:pt x="1482616" y="3333023"/>
                </a:cubicBezTo>
                <a:cubicBezTo>
                  <a:pt x="1136781" y="3333023"/>
                  <a:pt x="-223162" y="5041978"/>
                  <a:pt x="31573" y="3488445"/>
                </a:cubicBezTo>
                <a:lnTo>
                  <a:pt x="892818" y="909519"/>
                </a:lnTo>
                <a:close/>
              </a:path>
            </a:pathLst>
          </a:custGeom>
          <a:solidFill>
            <a:srgbClr val="FFCC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pic>
        <p:nvPicPr>
          <p:cNvPr id="7" name="Google Shape;133;p3" descr="Afbeelding met teken, groen, tekening, straat&#10;&#10;Automatisch gegenereerde beschrijving">
            <a:extLst>
              <a:ext uri="{FF2B5EF4-FFF2-40B4-BE49-F238E27FC236}">
                <a16:creationId xmlns:a16="http://schemas.microsoft.com/office/drawing/2014/main" id="{FB3D69CF-2FA8-4D3E-AA30-33E112079CE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325" y="5908359"/>
            <a:ext cx="866989" cy="86698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34;p3">
            <a:extLst>
              <a:ext uri="{FF2B5EF4-FFF2-40B4-BE49-F238E27FC236}">
                <a16:creationId xmlns:a16="http://schemas.microsoft.com/office/drawing/2014/main" id="{B8AD879A-5089-480D-9BE4-CC3725A703B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99529" y="6017382"/>
            <a:ext cx="648942" cy="6489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1835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719CD2-96D0-4BD8-9E6F-332CEBE45B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16389" y="104010"/>
            <a:ext cx="9144000" cy="1136126"/>
          </a:xfrm>
        </p:spPr>
        <p:txBody>
          <a:bodyPr/>
          <a:lstStyle/>
          <a:p>
            <a:r>
              <a:rPr lang="nl-BE" b="1" dirty="0">
                <a:solidFill>
                  <a:srgbClr val="00A690"/>
                </a:solidFill>
                <a:latin typeface="+mn-lt"/>
              </a:rPr>
              <a:t>Discriminatie criteria</a:t>
            </a:r>
          </a:p>
        </p:txBody>
      </p:sp>
      <p:sp>
        <p:nvSpPr>
          <p:cNvPr id="4" name="Rounded Rectangle 9">
            <a:extLst>
              <a:ext uri="{FF2B5EF4-FFF2-40B4-BE49-F238E27FC236}">
                <a16:creationId xmlns:a16="http://schemas.microsoft.com/office/drawing/2014/main" id="{9CCFE611-5661-43A7-80BB-ADA65EAE8ED8}"/>
              </a:ext>
            </a:extLst>
          </p:cNvPr>
          <p:cNvSpPr/>
          <p:nvPr/>
        </p:nvSpPr>
        <p:spPr>
          <a:xfrm rot="18732025" flipH="1">
            <a:off x="561174" y="4664024"/>
            <a:ext cx="3191972" cy="1882220"/>
          </a:xfrm>
          <a:custGeom>
            <a:avLst/>
            <a:gdLst>
              <a:gd name="connsiteX0" fmla="*/ 0 w 3778370"/>
              <a:gd name="connsiteY0" fmla="*/ 626189 h 3757059"/>
              <a:gd name="connsiteX1" fmla="*/ 626189 w 3778370"/>
              <a:gd name="connsiteY1" fmla="*/ 0 h 3757059"/>
              <a:gd name="connsiteX2" fmla="*/ 3152181 w 3778370"/>
              <a:gd name="connsiteY2" fmla="*/ 0 h 3757059"/>
              <a:gd name="connsiteX3" fmla="*/ 3778370 w 3778370"/>
              <a:gd name="connsiteY3" fmla="*/ 626189 h 3757059"/>
              <a:gd name="connsiteX4" fmla="*/ 3778370 w 3778370"/>
              <a:gd name="connsiteY4" fmla="*/ 3130870 h 3757059"/>
              <a:gd name="connsiteX5" fmla="*/ 3152181 w 3778370"/>
              <a:gd name="connsiteY5" fmla="*/ 3757059 h 3757059"/>
              <a:gd name="connsiteX6" fmla="*/ 626189 w 3778370"/>
              <a:gd name="connsiteY6" fmla="*/ 3757059 h 3757059"/>
              <a:gd name="connsiteX7" fmla="*/ 0 w 3778370"/>
              <a:gd name="connsiteY7" fmla="*/ 3130870 h 3757059"/>
              <a:gd name="connsiteX8" fmla="*/ 0 w 3778370"/>
              <a:gd name="connsiteY8" fmla="*/ 626189 h 3757059"/>
              <a:gd name="connsiteX0" fmla="*/ 0 w 3778370"/>
              <a:gd name="connsiteY0" fmla="*/ 626189 h 4723217"/>
              <a:gd name="connsiteX1" fmla="*/ 626189 w 3778370"/>
              <a:gd name="connsiteY1" fmla="*/ 0 h 4723217"/>
              <a:gd name="connsiteX2" fmla="*/ 3152181 w 3778370"/>
              <a:gd name="connsiteY2" fmla="*/ 0 h 4723217"/>
              <a:gd name="connsiteX3" fmla="*/ 3778370 w 3778370"/>
              <a:gd name="connsiteY3" fmla="*/ 626189 h 4723217"/>
              <a:gd name="connsiteX4" fmla="*/ 3778370 w 3778370"/>
              <a:gd name="connsiteY4" fmla="*/ 3130870 h 4723217"/>
              <a:gd name="connsiteX5" fmla="*/ 2393057 w 3778370"/>
              <a:gd name="connsiteY5" fmla="*/ 4723217 h 4723217"/>
              <a:gd name="connsiteX6" fmla="*/ 626189 w 3778370"/>
              <a:gd name="connsiteY6" fmla="*/ 3757059 h 4723217"/>
              <a:gd name="connsiteX7" fmla="*/ 0 w 3778370"/>
              <a:gd name="connsiteY7" fmla="*/ 3130870 h 4723217"/>
              <a:gd name="connsiteX8" fmla="*/ 0 w 3778370"/>
              <a:gd name="connsiteY8" fmla="*/ 626189 h 4723217"/>
              <a:gd name="connsiteX0" fmla="*/ 0 w 3950898"/>
              <a:gd name="connsiteY0" fmla="*/ 626189 h 4723217"/>
              <a:gd name="connsiteX1" fmla="*/ 626189 w 3950898"/>
              <a:gd name="connsiteY1" fmla="*/ 0 h 4723217"/>
              <a:gd name="connsiteX2" fmla="*/ 3152181 w 3950898"/>
              <a:gd name="connsiteY2" fmla="*/ 0 h 4723217"/>
              <a:gd name="connsiteX3" fmla="*/ 3778370 w 3950898"/>
              <a:gd name="connsiteY3" fmla="*/ 626189 h 4723217"/>
              <a:gd name="connsiteX4" fmla="*/ 3950898 w 3950898"/>
              <a:gd name="connsiteY4" fmla="*/ 3544938 h 4723217"/>
              <a:gd name="connsiteX5" fmla="*/ 2393057 w 3950898"/>
              <a:gd name="connsiteY5" fmla="*/ 4723217 h 4723217"/>
              <a:gd name="connsiteX6" fmla="*/ 626189 w 3950898"/>
              <a:gd name="connsiteY6" fmla="*/ 3757059 h 4723217"/>
              <a:gd name="connsiteX7" fmla="*/ 0 w 3950898"/>
              <a:gd name="connsiteY7" fmla="*/ 3130870 h 4723217"/>
              <a:gd name="connsiteX8" fmla="*/ 0 w 3950898"/>
              <a:gd name="connsiteY8" fmla="*/ 626189 h 4723217"/>
              <a:gd name="connsiteX0" fmla="*/ 0 w 3950898"/>
              <a:gd name="connsiteY0" fmla="*/ 626189 h 4861239"/>
              <a:gd name="connsiteX1" fmla="*/ 626189 w 3950898"/>
              <a:gd name="connsiteY1" fmla="*/ 0 h 4861239"/>
              <a:gd name="connsiteX2" fmla="*/ 3152181 w 3950898"/>
              <a:gd name="connsiteY2" fmla="*/ 0 h 4861239"/>
              <a:gd name="connsiteX3" fmla="*/ 3778370 w 3950898"/>
              <a:gd name="connsiteY3" fmla="*/ 626189 h 4861239"/>
              <a:gd name="connsiteX4" fmla="*/ 3950898 w 3950898"/>
              <a:gd name="connsiteY4" fmla="*/ 3544938 h 4861239"/>
              <a:gd name="connsiteX5" fmla="*/ 2393057 w 3950898"/>
              <a:gd name="connsiteY5" fmla="*/ 4861239 h 4861239"/>
              <a:gd name="connsiteX6" fmla="*/ 626189 w 3950898"/>
              <a:gd name="connsiteY6" fmla="*/ 3757059 h 4861239"/>
              <a:gd name="connsiteX7" fmla="*/ 0 w 3950898"/>
              <a:gd name="connsiteY7" fmla="*/ 3130870 h 4861239"/>
              <a:gd name="connsiteX8" fmla="*/ 0 w 3950898"/>
              <a:gd name="connsiteY8" fmla="*/ 626189 h 4861239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8473 w 3959371"/>
              <a:gd name="connsiteY0" fmla="*/ 626189 h 4909356"/>
              <a:gd name="connsiteX1" fmla="*/ 272353 w 3959371"/>
              <a:gd name="connsiteY1" fmla="*/ 17253 h 4909356"/>
              <a:gd name="connsiteX2" fmla="*/ 3160654 w 3959371"/>
              <a:gd name="connsiteY2" fmla="*/ 0 h 4909356"/>
              <a:gd name="connsiteX3" fmla="*/ 3786843 w 3959371"/>
              <a:gd name="connsiteY3" fmla="*/ 626189 h 4909356"/>
              <a:gd name="connsiteX4" fmla="*/ 3959371 w 3959371"/>
              <a:gd name="connsiteY4" fmla="*/ 3544938 h 4909356"/>
              <a:gd name="connsiteX5" fmla="*/ 2401530 w 3959371"/>
              <a:gd name="connsiteY5" fmla="*/ 4861239 h 4909356"/>
              <a:gd name="connsiteX6" fmla="*/ 634662 w 3959371"/>
              <a:gd name="connsiteY6" fmla="*/ 3757059 h 4909356"/>
              <a:gd name="connsiteX7" fmla="*/ 8473 w 3959371"/>
              <a:gd name="connsiteY7" fmla="*/ 3130870 h 4909356"/>
              <a:gd name="connsiteX8" fmla="*/ 8473 w 3959371"/>
              <a:gd name="connsiteY8" fmla="*/ 626189 h 4909356"/>
              <a:gd name="connsiteX0" fmla="*/ 95 w 3950993"/>
              <a:gd name="connsiteY0" fmla="*/ 626749 h 4909916"/>
              <a:gd name="connsiteX1" fmla="*/ 263975 w 3950993"/>
              <a:gd name="connsiteY1" fmla="*/ 17813 h 4909916"/>
              <a:gd name="connsiteX2" fmla="*/ 3152276 w 3950993"/>
              <a:gd name="connsiteY2" fmla="*/ 560 h 4909916"/>
              <a:gd name="connsiteX3" fmla="*/ 3778465 w 3950993"/>
              <a:gd name="connsiteY3" fmla="*/ 626749 h 4909916"/>
              <a:gd name="connsiteX4" fmla="*/ 3950993 w 3950993"/>
              <a:gd name="connsiteY4" fmla="*/ 3545498 h 4909916"/>
              <a:gd name="connsiteX5" fmla="*/ 2393152 w 3950993"/>
              <a:gd name="connsiteY5" fmla="*/ 4861799 h 4909916"/>
              <a:gd name="connsiteX6" fmla="*/ 626284 w 3950993"/>
              <a:gd name="connsiteY6" fmla="*/ 3757619 h 4909916"/>
              <a:gd name="connsiteX7" fmla="*/ 95 w 3950993"/>
              <a:gd name="connsiteY7" fmla="*/ 3131430 h 4909916"/>
              <a:gd name="connsiteX8" fmla="*/ 95 w 3950993"/>
              <a:gd name="connsiteY8" fmla="*/ 626749 h 4909916"/>
              <a:gd name="connsiteX0" fmla="*/ 6565 w 3957463"/>
              <a:gd name="connsiteY0" fmla="*/ 626749 h 4909916"/>
              <a:gd name="connsiteX1" fmla="*/ 218686 w 3957463"/>
              <a:gd name="connsiteY1" fmla="*/ 17813 h 4909916"/>
              <a:gd name="connsiteX2" fmla="*/ 3158746 w 3957463"/>
              <a:gd name="connsiteY2" fmla="*/ 560 h 4909916"/>
              <a:gd name="connsiteX3" fmla="*/ 3784935 w 3957463"/>
              <a:gd name="connsiteY3" fmla="*/ 626749 h 4909916"/>
              <a:gd name="connsiteX4" fmla="*/ 3957463 w 3957463"/>
              <a:gd name="connsiteY4" fmla="*/ 3545498 h 4909916"/>
              <a:gd name="connsiteX5" fmla="*/ 2399622 w 3957463"/>
              <a:gd name="connsiteY5" fmla="*/ 4861799 h 4909916"/>
              <a:gd name="connsiteX6" fmla="*/ 632754 w 3957463"/>
              <a:gd name="connsiteY6" fmla="*/ 3757619 h 4909916"/>
              <a:gd name="connsiteX7" fmla="*/ 6565 w 3957463"/>
              <a:gd name="connsiteY7" fmla="*/ 3131430 h 4909916"/>
              <a:gd name="connsiteX8" fmla="*/ 6565 w 3957463"/>
              <a:gd name="connsiteY8" fmla="*/ 626749 h 4909916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784935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845586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970417 w 5091137"/>
              <a:gd name="connsiteY0" fmla="*/ 626749 h 4908848"/>
              <a:gd name="connsiteX1" fmla="*/ 1182538 w 5091137"/>
              <a:gd name="connsiteY1" fmla="*/ 17813 h 4908848"/>
              <a:gd name="connsiteX2" fmla="*/ 4122598 w 5091137"/>
              <a:gd name="connsiteY2" fmla="*/ 560 h 4908848"/>
              <a:gd name="connsiteX3" fmla="*/ 4809438 w 5091137"/>
              <a:gd name="connsiteY3" fmla="*/ 626749 h 4908848"/>
              <a:gd name="connsiteX4" fmla="*/ 5091137 w 5091137"/>
              <a:gd name="connsiteY4" fmla="*/ 3510993 h 4908848"/>
              <a:gd name="connsiteX5" fmla="*/ 3363474 w 5091137"/>
              <a:gd name="connsiteY5" fmla="*/ 4861799 h 4908848"/>
              <a:gd name="connsiteX6" fmla="*/ 1596606 w 5091137"/>
              <a:gd name="connsiteY6" fmla="*/ 3757619 h 4908848"/>
              <a:gd name="connsiteX7" fmla="*/ 0 w 5091137"/>
              <a:gd name="connsiteY7" fmla="*/ 2424064 h 4908848"/>
              <a:gd name="connsiteX8" fmla="*/ 970417 w 5091137"/>
              <a:gd name="connsiteY8" fmla="*/ 626749 h 4908848"/>
              <a:gd name="connsiteX0" fmla="*/ 1045347 w 5166067"/>
              <a:gd name="connsiteY0" fmla="*/ 626749 h 4908848"/>
              <a:gd name="connsiteX1" fmla="*/ 1257468 w 5166067"/>
              <a:gd name="connsiteY1" fmla="*/ 17813 h 4908848"/>
              <a:gd name="connsiteX2" fmla="*/ 4197528 w 5166067"/>
              <a:gd name="connsiteY2" fmla="*/ 560 h 4908848"/>
              <a:gd name="connsiteX3" fmla="*/ 4884368 w 5166067"/>
              <a:gd name="connsiteY3" fmla="*/ 626749 h 4908848"/>
              <a:gd name="connsiteX4" fmla="*/ 5166067 w 5166067"/>
              <a:gd name="connsiteY4" fmla="*/ 3510993 h 4908848"/>
              <a:gd name="connsiteX5" fmla="*/ 3438404 w 5166067"/>
              <a:gd name="connsiteY5" fmla="*/ 4861799 h 4908848"/>
              <a:gd name="connsiteX6" fmla="*/ 1671536 w 5166067"/>
              <a:gd name="connsiteY6" fmla="*/ 3757619 h 4908848"/>
              <a:gd name="connsiteX7" fmla="*/ 74930 w 5166067"/>
              <a:gd name="connsiteY7" fmla="*/ 2424064 h 4908848"/>
              <a:gd name="connsiteX8" fmla="*/ 1045347 w 5166067"/>
              <a:gd name="connsiteY8" fmla="*/ 626749 h 4908848"/>
              <a:gd name="connsiteX0" fmla="*/ 475227 w 5166067"/>
              <a:gd name="connsiteY0" fmla="*/ 781464 h 4908288"/>
              <a:gd name="connsiteX1" fmla="*/ 1257468 w 5166067"/>
              <a:gd name="connsiteY1" fmla="*/ 17253 h 4908288"/>
              <a:gd name="connsiteX2" fmla="*/ 4197528 w 5166067"/>
              <a:gd name="connsiteY2" fmla="*/ 0 h 4908288"/>
              <a:gd name="connsiteX3" fmla="*/ 4884368 w 5166067"/>
              <a:gd name="connsiteY3" fmla="*/ 626189 h 4908288"/>
              <a:gd name="connsiteX4" fmla="*/ 5166067 w 5166067"/>
              <a:gd name="connsiteY4" fmla="*/ 3510433 h 4908288"/>
              <a:gd name="connsiteX5" fmla="*/ 3438404 w 5166067"/>
              <a:gd name="connsiteY5" fmla="*/ 4861239 h 4908288"/>
              <a:gd name="connsiteX6" fmla="*/ 1671536 w 5166067"/>
              <a:gd name="connsiteY6" fmla="*/ 3757059 h 4908288"/>
              <a:gd name="connsiteX7" fmla="*/ 74930 w 5166067"/>
              <a:gd name="connsiteY7" fmla="*/ 2423504 h 4908288"/>
              <a:gd name="connsiteX8" fmla="*/ 475227 w 5166067"/>
              <a:gd name="connsiteY8" fmla="*/ 781464 h 4908288"/>
              <a:gd name="connsiteX0" fmla="*/ 475227 w 5166067"/>
              <a:gd name="connsiteY0" fmla="*/ 781464 h 4908288"/>
              <a:gd name="connsiteX1" fmla="*/ 1257468 w 5166067"/>
              <a:gd name="connsiteY1" fmla="*/ 17253 h 4908288"/>
              <a:gd name="connsiteX2" fmla="*/ 4197528 w 5166067"/>
              <a:gd name="connsiteY2" fmla="*/ 0 h 4908288"/>
              <a:gd name="connsiteX3" fmla="*/ 4884368 w 5166067"/>
              <a:gd name="connsiteY3" fmla="*/ 626189 h 4908288"/>
              <a:gd name="connsiteX4" fmla="*/ 5166067 w 5166067"/>
              <a:gd name="connsiteY4" fmla="*/ 3510433 h 4908288"/>
              <a:gd name="connsiteX5" fmla="*/ 3438404 w 5166067"/>
              <a:gd name="connsiteY5" fmla="*/ 4861239 h 4908288"/>
              <a:gd name="connsiteX6" fmla="*/ 1671536 w 5166067"/>
              <a:gd name="connsiteY6" fmla="*/ 3757059 h 4908288"/>
              <a:gd name="connsiteX7" fmla="*/ 74930 w 5166067"/>
              <a:gd name="connsiteY7" fmla="*/ 2423504 h 4908288"/>
              <a:gd name="connsiteX8" fmla="*/ 475227 w 5166067"/>
              <a:gd name="connsiteY8" fmla="*/ 781464 h 4908288"/>
              <a:gd name="connsiteX0" fmla="*/ 922319 w 5613159"/>
              <a:gd name="connsiteY0" fmla="*/ 781464 h 4908288"/>
              <a:gd name="connsiteX1" fmla="*/ 1704560 w 5613159"/>
              <a:gd name="connsiteY1" fmla="*/ 17253 h 4908288"/>
              <a:gd name="connsiteX2" fmla="*/ 4644620 w 5613159"/>
              <a:gd name="connsiteY2" fmla="*/ 0 h 4908288"/>
              <a:gd name="connsiteX3" fmla="*/ 5331460 w 5613159"/>
              <a:gd name="connsiteY3" fmla="*/ 626189 h 4908288"/>
              <a:gd name="connsiteX4" fmla="*/ 5613159 w 5613159"/>
              <a:gd name="connsiteY4" fmla="*/ 3510433 h 4908288"/>
              <a:gd name="connsiteX5" fmla="*/ 3885496 w 5613159"/>
              <a:gd name="connsiteY5" fmla="*/ 4861239 h 4908288"/>
              <a:gd name="connsiteX6" fmla="*/ 2118628 w 5613159"/>
              <a:gd name="connsiteY6" fmla="*/ 3757059 h 4908288"/>
              <a:gd name="connsiteX7" fmla="*/ 61074 w 5613159"/>
              <a:gd name="connsiteY7" fmla="*/ 2527021 h 4908288"/>
              <a:gd name="connsiteX8" fmla="*/ 922319 w 5613159"/>
              <a:gd name="connsiteY8" fmla="*/ 781464 h 4908288"/>
              <a:gd name="connsiteX0" fmla="*/ 883940 w 5574780"/>
              <a:gd name="connsiteY0" fmla="*/ 781464 h 4908288"/>
              <a:gd name="connsiteX1" fmla="*/ 1666181 w 5574780"/>
              <a:gd name="connsiteY1" fmla="*/ 17253 h 4908288"/>
              <a:gd name="connsiteX2" fmla="*/ 4606241 w 5574780"/>
              <a:gd name="connsiteY2" fmla="*/ 0 h 4908288"/>
              <a:gd name="connsiteX3" fmla="*/ 5293081 w 5574780"/>
              <a:gd name="connsiteY3" fmla="*/ 626189 h 4908288"/>
              <a:gd name="connsiteX4" fmla="*/ 5574780 w 5574780"/>
              <a:gd name="connsiteY4" fmla="*/ 3510433 h 4908288"/>
              <a:gd name="connsiteX5" fmla="*/ 3847117 w 5574780"/>
              <a:gd name="connsiteY5" fmla="*/ 4861239 h 4908288"/>
              <a:gd name="connsiteX6" fmla="*/ 2080249 w 5574780"/>
              <a:gd name="connsiteY6" fmla="*/ 3757059 h 4908288"/>
              <a:gd name="connsiteX7" fmla="*/ 22695 w 5574780"/>
              <a:gd name="connsiteY7" fmla="*/ 2527021 h 4908288"/>
              <a:gd name="connsiteX8" fmla="*/ 883940 w 5574780"/>
              <a:gd name="connsiteY8" fmla="*/ 781464 h 4908288"/>
              <a:gd name="connsiteX0" fmla="*/ 883940 w 5574780"/>
              <a:gd name="connsiteY0" fmla="*/ 781464 h 5634917"/>
              <a:gd name="connsiteX1" fmla="*/ 1666181 w 5574780"/>
              <a:gd name="connsiteY1" fmla="*/ 17253 h 5634917"/>
              <a:gd name="connsiteX2" fmla="*/ 4606241 w 5574780"/>
              <a:gd name="connsiteY2" fmla="*/ 0 h 5634917"/>
              <a:gd name="connsiteX3" fmla="*/ 5293081 w 5574780"/>
              <a:gd name="connsiteY3" fmla="*/ 626189 h 5634917"/>
              <a:gd name="connsiteX4" fmla="*/ 5574780 w 5574780"/>
              <a:gd name="connsiteY4" fmla="*/ 3510433 h 5634917"/>
              <a:gd name="connsiteX5" fmla="*/ 3555992 w 5574780"/>
              <a:gd name="connsiteY5" fmla="*/ 5603111 h 5634917"/>
              <a:gd name="connsiteX6" fmla="*/ 2080249 w 5574780"/>
              <a:gd name="connsiteY6" fmla="*/ 3757059 h 5634917"/>
              <a:gd name="connsiteX7" fmla="*/ 22695 w 5574780"/>
              <a:gd name="connsiteY7" fmla="*/ 2527021 h 5634917"/>
              <a:gd name="connsiteX8" fmla="*/ 883940 w 5574780"/>
              <a:gd name="connsiteY8" fmla="*/ 781464 h 5634917"/>
              <a:gd name="connsiteX0" fmla="*/ 892818 w 5583658"/>
              <a:gd name="connsiteY0" fmla="*/ 781464 h 5634917"/>
              <a:gd name="connsiteX1" fmla="*/ 1675059 w 5583658"/>
              <a:gd name="connsiteY1" fmla="*/ 17253 h 5634917"/>
              <a:gd name="connsiteX2" fmla="*/ 4615119 w 5583658"/>
              <a:gd name="connsiteY2" fmla="*/ 0 h 5634917"/>
              <a:gd name="connsiteX3" fmla="*/ 5301959 w 5583658"/>
              <a:gd name="connsiteY3" fmla="*/ 626189 h 5634917"/>
              <a:gd name="connsiteX4" fmla="*/ 5583658 w 5583658"/>
              <a:gd name="connsiteY4" fmla="*/ 3510433 h 5634917"/>
              <a:gd name="connsiteX5" fmla="*/ 3564870 w 5583658"/>
              <a:gd name="connsiteY5" fmla="*/ 5603111 h 5634917"/>
              <a:gd name="connsiteX6" fmla="*/ 1482616 w 5583658"/>
              <a:gd name="connsiteY6" fmla="*/ 3204968 h 5634917"/>
              <a:gd name="connsiteX7" fmla="*/ 31573 w 5583658"/>
              <a:gd name="connsiteY7" fmla="*/ 2527021 h 5634917"/>
              <a:gd name="connsiteX8" fmla="*/ 892818 w 5583658"/>
              <a:gd name="connsiteY8" fmla="*/ 781464 h 5634917"/>
              <a:gd name="connsiteX0" fmla="*/ 892818 w 6869460"/>
              <a:gd name="connsiteY0" fmla="*/ 781464 h 5633320"/>
              <a:gd name="connsiteX1" fmla="*/ 1675059 w 6869460"/>
              <a:gd name="connsiteY1" fmla="*/ 17253 h 5633320"/>
              <a:gd name="connsiteX2" fmla="*/ 4615119 w 6869460"/>
              <a:gd name="connsiteY2" fmla="*/ 0 h 5633320"/>
              <a:gd name="connsiteX3" fmla="*/ 5301959 w 6869460"/>
              <a:gd name="connsiteY3" fmla="*/ 626189 h 5633320"/>
              <a:gd name="connsiteX4" fmla="*/ 6869460 w 6869460"/>
              <a:gd name="connsiteY4" fmla="*/ 3389663 h 5633320"/>
              <a:gd name="connsiteX5" fmla="*/ 3564870 w 6869460"/>
              <a:gd name="connsiteY5" fmla="*/ 5603111 h 5633320"/>
              <a:gd name="connsiteX6" fmla="*/ 1482616 w 6869460"/>
              <a:gd name="connsiteY6" fmla="*/ 3204968 h 5633320"/>
              <a:gd name="connsiteX7" fmla="*/ 31573 w 6869460"/>
              <a:gd name="connsiteY7" fmla="*/ 2527021 h 5633320"/>
              <a:gd name="connsiteX8" fmla="*/ 892818 w 6869460"/>
              <a:gd name="connsiteY8" fmla="*/ 781464 h 5633320"/>
              <a:gd name="connsiteX0" fmla="*/ 892818 w 6869460"/>
              <a:gd name="connsiteY0" fmla="*/ 882948 h 5734804"/>
              <a:gd name="connsiteX1" fmla="*/ 1675059 w 6869460"/>
              <a:gd name="connsiteY1" fmla="*/ 118737 h 5734804"/>
              <a:gd name="connsiteX2" fmla="*/ 4615119 w 6869460"/>
              <a:gd name="connsiteY2" fmla="*/ 101484 h 5734804"/>
              <a:gd name="connsiteX3" fmla="*/ 6854626 w 6869460"/>
              <a:gd name="connsiteY3" fmla="*/ 175582 h 5734804"/>
              <a:gd name="connsiteX4" fmla="*/ 6869460 w 6869460"/>
              <a:gd name="connsiteY4" fmla="*/ 3491147 h 5734804"/>
              <a:gd name="connsiteX5" fmla="*/ 3564870 w 6869460"/>
              <a:gd name="connsiteY5" fmla="*/ 5704595 h 5734804"/>
              <a:gd name="connsiteX6" fmla="*/ 1482616 w 6869460"/>
              <a:gd name="connsiteY6" fmla="*/ 3306452 h 5734804"/>
              <a:gd name="connsiteX7" fmla="*/ 31573 w 6869460"/>
              <a:gd name="connsiteY7" fmla="*/ 2628505 h 5734804"/>
              <a:gd name="connsiteX8" fmla="*/ 892818 w 6869460"/>
              <a:gd name="connsiteY8" fmla="*/ 882948 h 5734804"/>
              <a:gd name="connsiteX0" fmla="*/ 892818 w 6869460"/>
              <a:gd name="connsiteY0" fmla="*/ 909519 h 5761375"/>
              <a:gd name="connsiteX1" fmla="*/ 1675059 w 6869460"/>
              <a:gd name="connsiteY1" fmla="*/ 145308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2655076 h 5761375"/>
              <a:gd name="connsiteX8" fmla="*/ 892818 w 6869460"/>
              <a:gd name="connsiteY8" fmla="*/ 909519 h 5761375"/>
              <a:gd name="connsiteX0" fmla="*/ 892818 w 6869460"/>
              <a:gd name="connsiteY0" fmla="*/ 909519 h 5761375"/>
              <a:gd name="connsiteX1" fmla="*/ 1675059 w 6869460"/>
              <a:gd name="connsiteY1" fmla="*/ 41792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2655076 h 5761375"/>
              <a:gd name="connsiteX8" fmla="*/ 892818 w 6869460"/>
              <a:gd name="connsiteY8" fmla="*/ 909519 h 5761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69460" h="5761375">
                <a:moveTo>
                  <a:pt x="892818" y="909519"/>
                </a:moveTo>
                <a:cubicBezTo>
                  <a:pt x="1014120" y="546431"/>
                  <a:pt x="1398236" y="-61725"/>
                  <a:pt x="1675059" y="41792"/>
                </a:cubicBezTo>
                <a:lnTo>
                  <a:pt x="4590858" y="59044"/>
                </a:lnTo>
                <a:cubicBezTo>
                  <a:pt x="4936693" y="59044"/>
                  <a:pt x="6854626" y="-143682"/>
                  <a:pt x="6854626" y="202153"/>
                </a:cubicBezTo>
                <a:cubicBezTo>
                  <a:pt x="6859571" y="1307341"/>
                  <a:pt x="6864515" y="2412530"/>
                  <a:pt x="6869460" y="3517718"/>
                </a:cubicBezTo>
                <a:cubicBezTo>
                  <a:pt x="6869460" y="3863553"/>
                  <a:pt x="4100486" y="6041717"/>
                  <a:pt x="3564870" y="5731166"/>
                </a:cubicBezTo>
                <a:cubicBezTo>
                  <a:pt x="2774631" y="5420615"/>
                  <a:pt x="2324613" y="3333023"/>
                  <a:pt x="1482616" y="3333023"/>
                </a:cubicBezTo>
                <a:cubicBezTo>
                  <a:pt x="1136781" y="3333023"/>
                  <a:pt x="-223162" y="4208609"/>
                  <a:pt x="31573" y="2655076"/>
                </a:cubicBezTo>
                <a:lnTo>
                  <a:pt x="892818" y="909519"/>
                </a:lnTo>
                <a:close/>
              </a:path>
            </a:pathLst>
          </a:custGeom>
          <a:solidFill>
            <a:srgbClr val="00A69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5" name="Rounded Rectangle 9">
            <a:extLst>
              <a:ext uri="{FF2B5EF4-FFF2-40B4-BE49-F238E27FC236}">
                <a16:creationId xmlns:a16="http://schemas.microsoft.com/office/drawing/2014/main" id="{58E20B5D-A60E-423C-92F6-A6511A239EEB}"/>
              </a:ext>
            </a:extLst>
          </p:cNvPr>
          <p:cNvSpPr/>
          <p:nvPr/>
        </p:nvSpPr>
        <p:spPr>
          <a:xfrm rot="8064014">
            <a:off x="-31477" y="4706239"/>
            <a:ext cx="2462014" cy="2058796"/>
          </a:xfrm>
          <a:custGeom>
            <a:avLst/>
            <a:gdLst>
              <a:gd name="connsiteX0" fmla="*/ 0 w 3778370"/>
              <a:gd name="connsiteY0" fmla="*/ 626189 h 3757059"/>
              <a:gd name="connsiteX1" fmla="*/ 626189 w 3778370"/>
              <a:gd name="connsiteY1" fmla="*/ 0 h 3757059"/>
              <a:gd name="connsiteX2" fmla="*/ 3152181 w 3778370"/>
              <a:gd name="connsiteY2" fmla="*/ 0 h 3757059"/>
              <a:gd name="connsiteX3" fmla="*/ 3778370 w 3778370"/>
              <a:gd name="connsiteY3" fmla="*/ 626189 h 3757059"/>
              <a:gd name="connsiteX4" fmla="*/ 3778370 w 3778370"/>
              <a:gd name="connsiteY4" fmla="*/ 3130870 h 3757059"/>
              <a:gd name="connsiteX5" fmla="*/ 3152181 w 3778370"/>
              <a:gd name="connsiteY5" fmla="*/ 3757059 h 3757059"/>
              <a:gd name="connsiteX6" fmla="*/ 626189 w 3778370"/>
              <a:gd name="connsiteY6" fmla="*/ 3757059 h 3757059"/>
              <a:gd name="connsiteX7" fmla="*/ 0 w 3778370"/>
              <a:gd name="connsiteY7" fmla="*/ 3130870 h 3757059"/>
              <a:gd name="connsiteX8" fmla="*/ 0 w 3778370"/>
              <a:gd name="connsiteY8" fmla="*/ 626189 h 3757059"/>
              <a:gd name="connsiteX0" fmla="*/ 0 w 3778370"/>
              <a:gd name="connsiteY0" fmla="*/ 626189 h 4723217"/>
              <a:gd name="connsiteX1" fmla="*/ 626189 w 3778370"/>
              <a:gd name="connsiteY1" fmla="*/ 0 h 4723217"/>
              <a:gd name="connsiteX2" fmla="*/ 3152181 w 3778370"/>
              <a:gd name="connsiteY2" fmla="*/ 0 h 4723217"/>
              <a:gd name="connsiteX3" fmla="*/ 3778370 w 3778370"/>
              <a:gd name="connsiteY3" fmla="*/ 626189 h 4723217"/>
              <a:gd name="connsiteX4" fmla="*/ 3778370 w 3778370"/>
              <a:gd name="connsiteY4" fmla="*/ 3130870 h 4723217"/>
              <a:gd name="connsiteX5" fmla="*/ 2393057 w 3778370"/>
              <a:gd name="connsiteY5" fmla="*/ 4723217 h 4723217"/>
              <a:gd name="connsiteX6" fmla="*/ 626189 w 3778370"/>
              <a:gd name="connsiteY6" fmla="*/ 3757059 h 4723217"/>
              <a:gd name="connsiteX7" fmla="*/ 0 w 3778370"/>
              <a:gd name="connsiteY7" fmla="*/ 3130870 h 4723217"/>
              <a:gd name="connsiteX8" fmla="*/ 0 w 3778370"/>
              <a:gd name="connsiteY8" fmla="*/ 626189 h 4723217"/>
              <a:gd name="connsiteX0" fmla="*/ 0 w 3950898"/>
              <a:gd name="connsiteY0" fmla="*/ 626189 h 4723217"/>
              <a:gd name="connsiteX1" fmla="*/ 626189 w 3950898"/>
              <a:gd name="connsiteY1" fmla="*/ 0 h 4723217"/>
              <a:gd name="connsiteX2" fmla="*/ 3152181 w 3950898"/>
              <a:gd name="connsiteY2" fmla="*/ 0 h 4723217"/>
              <a:gd name="connsiteX3" fmla="*/ 3778370 w 3950898"/>
              <a:gd name="connsiteY3" fmla="*/ 626189 h 4723217"/>
              <a:gd name="connsiteX4" fmla="*/ 3950898 w 3950898"/>
              <a:gd name="connsiteY4" fmla="*/ 3544938 h 4723217"/>
              <a:gd name="connsiteX5" fmla="*/ 2393057 w 3950898"/>
              <a:gd name="connsiteY5" fmla="*/ 4723217 h 4723217"/>
              <a:gd name="connsiteX6" fmla="*/ 626189 w 3950898"/>
              <a:gd name="connsiteY6" fmla="*/ 3757059 h 4723217"/>
              <a:gd name="connsiteX7" fmla="*/ 0 w 3950898"/>
              <a:gd name="connsiteY7" fmla="*/ 3130870 h 4723217"/>
              <a:gd name="connsiteX8" fmla="*/ 0 w 3950898"/>
              <a:gd name="connsiteY8" fmla="*/ 626189 h 4723217"/>
              <a:gd name="connsiteX0" fmla="*/ 0 w 3950898"/>
              <a:gd name="connsiteY0" fmla="*/ 626189 h 4861239"/>
              <a:gd name="connsiteX1" fmla="*/ 626189 w 3950898"/>
              <a:gd name="connsiteY1" fmla="*/ 0 h 4861239"/>
              <a:gd name="connsiteX2" fmla="*/ 3152181 w 3950898"/>
              <a:gd name="connsiteY2" fmla="*/ 0 h 4861239"/>
              <a:gd name="connsiteX3" fmla="*/ 3778370 w 3950898"/>
              <a:gd name="connsiteY3" fmla="*/ 626189 h 4861239"/>
              <a:gd name="connsiteX4" fmla="*/ 3950898 w 3950898"/>
              <a:gd name="connsiteY4" fmla="*/ 3544938 h 4861239"/>
              <a:gd name="connsiteX5" fmla="*/ 2393057 w 3950898"/>
              <a:gd name="connsiteY5" fmla="*/ 4861239 h 4861239"/>
              <a:gd name="connsiteX6" fmla="*/ 626189 w 3950898"/>
              <a:gd name="connsiteY6" fmla="*/ 3757059 h 4861239"/>
              <a:gd name="connsiteX7" fmla="*/ 0 w 3950898"/>
              <a:gd name="connsiteY7" fmla="*/ 3130870 h 4861239"/>
              <a:gd name="connsiteX8" fmla="*/ 0 w 3950898"/>
              <a:gd name="connsiteY8" fmla="*/ 626189 h 4861239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8473 w 3959371"/>
              <a:gd name="connsiteY0" fmla="*/ 626189 h 4909356"/>
              <a:gd name="connsiteX1" fmla="*/ 272353 w 3959371"/>
              <a:gd name="connsiteY1" fmla="*/ 17253 h 4909356"/>
              <a:gd name="connsiteX2" fmla="*/ 3160654 w 3959371"/>
              <a:gd name="connsiteY2" fmla="*/ 0 h 4909356"/>
              <a:gd name="connsiteX3" fmla="*/ 3786843 w 3959371"/>
              <a:gd name="connsiteY3" fmla="*/ 626189 h 4909356"/>
              <a:gd name="connsiteX4" fmla="*/ 3959371 w 3959371"/>
              <a:gd name="connsiteY4" fmla="*/ 3544938 h 4909356"/>
              <a:gd name="connsiteX5" fmla="*/ 2401530 w 3959371"/>
              <a:gd name="connsiteY5" fmla="*/ 4861239 h 4909356"/>
              <a:gd name="connsiteX6" fmla="*/ 634662 w 3959371"/>
              <a:gd name="connsiteY6" fmla="*/ 3757059 h 4909356"/>
              <a:gd name="connsiteX7" fmla="*/ 8473 w 3959371"/>
              <a:gd name="connsiteY7" fmla="*/ 3130870 h 4909356"/>
              <a:gd name="connsiteX8" fmla="*/ 8473 w 3959371"/>
              <a:gd name="connsiteY8" fmla="*/ 626189 h 4909356"/>
              <a:gd name="connsiteX0" fmla="*/ 95 w 3950993"/>
              <a:gd name="connsiteY0" fmla="*/ 626749 h 4909916"/>
              <a:gd name="connsiteX1" fmla="*/ 263975 w 3950993"/>
              <a:gd name="connsiteY1" fmla="*/ 17813 h 4909916"/>
              <a:gd name="connsiteX2" fmla="*/ 3152276 w 3950993"/>
              <a:gd name="connsiteY2" fmla="*/ 560 h 4909916"/>
              <a:gd name="connsiteX3" fmla="*/ 3778465 w 3950993"/>
              <a:gd name="connsiteY3" fmla="*/ 626749 h 4909916"/>
              <a:gd name="connsiteX4" fmla="*/ 3950993 w 3950993"/>
              <a:gd name="connsiteY4" fmla="*/ 3545498 h 4909916"/>
              <a:gd name="connsiteX5" fmla="*/ 2393152 w 3950993"/>
              <a:gd name="connsiteY5" fmla="*/ 4861799 h 4909916"/>
              <a:gd name="connsiteX6" fmla="*/ 626284 w 3950993"/>
              <a:gd name="connsiteY6" fmla="*/ 3757619 h 4909916"/>
              <a:gd name="connsiteX7" fmla="*/ 95 w 3950993"/>
              <a:gd name="connsiteY7" fmla="*/ 3131430 h 4909916"/>
              <a:gd name="connsiteX8" fmla="*/ 95 w 3950993"/>
              <a:gd name="connsiteY8" fmla="*/ 626749 h 4909916"/>
              <a:gd name="connsiteX0" fmla="*/ 6565 w 3957463"/>
              <a:gd name="connsiteY0" fmla="*/ 626749 h 4909916"/>
              <a:gd name="connsiteX1" fmla="*/ 218686 w 3957463"/>
              <a:gd name="connsiteY1" fmla="*/ 17813 h 4909916"/>
              <a:gd name="connsiteX2" fmla="*/ 3158746 w 3957463"/>
              <a:gd name="connsiteY2" fmla="*/ 560 h 4909916"/>
              <a:gd name="connsiteX3" fmla="*/ 3784935 w 3957463"/>
              <a:gd name="connsiteY3" fmla="*/ 626749 h 4909916"/>
              <a:gd name="connsiteX4" fmla="*/ 3957463 w 3957463"/>
              <a:gd name="connsiteY4" fmla="*/ 3545498 h 4909916"/>
              <a:gd name="connsiteX5" fmla="*/ 2399622 w 3957463"/>
              <a:gd name="connsiteY5" fmla="*/ 4861799 h 4909916"/>
              <a:gd name="connsiteX6" fmla="*/ 632754 w 3957463"/>
              <a:gd name="connsiteY6" fmla="*/ 3757619 h 4909916"/>
              <a:gd name="connsiteX7" fmla="*/ 6565 w 3957463"/>
              <a:gd name="connsiteY7" fmla="*/ 3131430 h 4909916"/>
              <a:gd name="connsiteX8" fmla="*/ 6565 w 3957463"/>
              <a:gd name="connsiteY8" fmla="*/ 626749 h 4909916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784935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845586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27285" h="4908848">
                <a:moveTo>
                  <a:pt x="6565" y="626749"/>
                </a:moveTo>
                <a:cubicBezTo>
                  <a:pt x="6565" y="280914"/>
                  <a:pt x="-58137" y="-85704"/>
                  <a:pt x="218686" y="17813"/>
                </a:cubicBezTo>
                <a:lnTo>
                  <a:pt x="3158746" y="560"/>
                </a:lnTo>
                <a:cubicBezTo>
                  <a:pt x="3504581" y="560"/>
                  <a:pt x="3845586" y="280914"/>
                  <a:pt x="3845586" y="626749"/>
                </a:cubicBezTo>
                <a:lnTo>
                  <a:pt x="4127285" y="3510993"/>
                </a:lnTo>
                <a:cubicBezTo>
                  <a:pt x="4127285" y="3856828"/>
                  <a:pt x="2935238" y="5172350"/>
                  <a:pt x="2399622" y="4861799"/>
                </a:cubicBezTo>
                <a:cubicBezTo>
                  <a:pt x="1609383" y="4551248"/>
                  <a:pt x="1474751" y="3757619"/>
                  <a:pt x="632754" y="3757619"/>
                </a:cubicBezTo>
                <a:cubicBezTo>
                  <a:pt x="286919" y="3757619"/>
                  <a:pt x="6565" y="3477265"/>
                  <a:pt x="6565" y="3131430"/>
                </a:cubicBezTo>
                <a:lnTo>
                  <a:pt x="6565" y="626749"/>
                </a:lnTo>
                <a:close/>
              </a:path>
            </a:pathLst>
          </a:custGeom>
          <a:solidFill>
            <a:srgbClr val="8AB13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6" name="Rounded Rectangle 9">
            <a:extLst>
              <a:ext uri="{FF2B5EF4-FFF2-40B4-BE49-F238E27FC236}">
                <a16:creationId xmlns:a16="http://schemas.microsoft.com/office/drawing/2014/main" id="{65FAFC1D-AD91-4697-8EF6-AE3A788C3BB4}"/>
              </a:ext>
            </a:extLst>
          </p:cNvPr>
          <p:cNvSpPr/>
          <p:nvPr/>
        </p:nvSpPr>
        <p:spPr>
          <a:xfrm rot="10800000">
            <a:off x="-49833" y="5381488"/>
            <a:ext cx="3145968" cy="1552712"/>
          </a:xfrm>
          <a:custGeom>
            <a:avLst/>
            <a:gdLst>
              <a:gd name="connsiteX0" fmla="*/ 0 w 3778370"/>
              <a:gd name="connsiteY0" fmla="*/ 626189 h 3757059"/>
              <a:gd name="connsiteX1" fmla="*/ 626189 w 3778370"/>
              <a:gd name="connsiteY1" fmla="*/ 0 h 3757059"/>
              <a:gd name="connsiteX2" fmla="*/ 3152181 w 3778370"/>
              <a:gd name="connsiteY2" fmla="*/ 0 h 3757059"/>
              <a:gd name="connsiteX3" fmla="*/ 3778370 w 3778370"/>
              <a:gd name="connsiteY3" fmla="*/ 626189 h 3757059"/>
              <a:gd name="connsiteX4" fmla="*/ 3778370 w 3778370"/>
              <a:gd name="connsiteY4" fmla="*/ 3130870 h 3757059"/>
              <a:gd name="connsiteX5" fmla="*/ 3152181 w 3778370"/>
              <a:gd name="connsiteY5" fmla="*/ 3757059 h 3757059"/>
              <a:gd name="connsiteX6" fmla="*/ 626189 w 3778370"/>
              <a:gd name="connsiteY6" fmla="*/ 3757059 h 3757059"/>
              <a:gd name="connsiteX7" fmla="*/ 0 w 3778370"/>
              <a:gd name="connsiteY7" fmla="*/ 3130870 h 3757059"/>
              <a:gd name="connsiteX8" fmla="*/ 0 w 3778370"/>
              <a:gd name="connsiteY8" fmla="*/ 626189 h 3757059"/>
              <a:gd name="connsiteX0" fmla="*/ 0 w 3778370"/>
              <a:gd name="connsiteY0" fmla="*/ 626189 h 4723217"/>
              <a:gd name="connsiteX1" fmla="*/ 626189 w 3778370"/>
              <a:gd name="connsiteY1" fmla="*/ 0 h 4723217"/>
              <a:gd name="connsiteX2" fmla="*/ 3152181 w 3778370"/>
              <a:gd name="connsiteY2" fmla="*/ 0 h 4723217"/>
              <a:gd name="connsiteX3" fmla="*/ 3778370 w 3778370"/>
              <a:gd name="connsiteY3" fmla="*/ 626189 h 4723217"/>
              <a:gd name="connsiteX4" fmla="*/ 3778370 w 3778370"/>
              <a:gd name="connsiteY4" fmla="*/ 3130870 h 4723217"/>
              <a:gd name="connsiteX5" fmla="*/ 2393057 w 3778370"/>
              <a:gd name="connsiteY5" fmla="*/ 4723217 h 4723217"/>
              <a:gd name="connsiteX6" fmla="*/ 626189 w 3778370"/>
              <a:gd name="connsiteY6" fmla="*/ 3757059 h 4723217"/>
              <a:gd name="connsiteX7" fmla="*/ 0 w 3778370"/>
              <a:gd name="connsiteY7" fmla="*/ 3130870 h 4723217"/>
              <a:gd name="connsiteX8" fmla="*/ 0 w 3778370"/>
              <a:gd name="connsiteY8" fmla="*/ 626189 h 4723217"/>
              <a:gd name="connsiteX0" fmla="*/ 0 w 3950898"/>
              <a:gd name="connsiteY0" fmla="*/ 626189 h 4723217"/>
              <a:gd name="connsiteX1" fmla="*/ 626189 w 3950898"/>
              <a:gd name="connsiteY1" fmla="*/ 0 h 4723217"/>
              <a:gd name="connsiteX2" fmla="*/ 3152181 w 3950898"/>
              <a:gd name="connsiteY2" fmla="*/ 0 h 4723217"/>
              <a:gd name="connsiteX3" fmla="*/ 3778370 w 3950898"/>
              <a:gd name="connsiteY3" fmla="*/ 626189 h 4723217"/>
              <a:gd name="connsiteX4" fmla="*/ 3950898 w 3950898"/>
              <a:gd name="connsiteY4" fmla="*/ 3544938 h 4723217"/>
              <a:gd name="connsiteX5" fmla="*/ 2393057 w 3950898"/>
              <a:gd name="connsiteY5" fmla="*/ 4723217 h 4723217"/>
              <a:gd name="connsiteX6" fmla="*/ 626189 w 3950898"/>
              <a:gd name="connsiteY6" fmla="*/ 3757059 h 4723217"/>
              <a:gd name="connsiteX7" fmla="*/ 0 w 3950898"/>
              <a:gd name="connsiteY7" fmla="*/ 3130870 h 4723217"/>
              <a:gd name="connsiteX8" fmla="*/ 0 w 3950898"/>
              <a:gd name="connsiteY8" fmla="*/ 626189 h 4723217"/>
              <a:gd name="connsiteX0" fmla="*/ 0 w 3950898"/>
              <a:gd name="connsiteY0" fmla="*/ 626189 h 4861239"/>
              <a:gd name="connsiteX1" fmla="*/ 626189 w 3950898"/>
              <a:gd name="connsiteY1" fmla="*/ 0 h 4861239"/>
              <a:gd name="connsiteX2" fmla="*/ 3152181 w 3950898"/>
              <a:gd name="connsiteY2" fmla="*/ 0 h 4861239"/>
              <a:gd name="connsiteX3" fmla="*/ 3778370 w 3950898"/>
              <a:gd name="connsiteY3" fmla="*/ 626189 h 4861239"/>
              <a:gd name="connsiteX4" fmla="*/ 3950898 w 3950898"/>
              <a:gd name="connsiteY4" fmla="*/ 3544938 h 4861239"/>
              <a:gd name="connsiteX5" fmla="*/ 2393057 w 3950898"/>
              <a:gd name="connsiteY5" fmla="*/ 4861239 h 4861239"/>
              <a:gd name="connsiteX6" fmla="*/ 626189 w 3950898"/>
              <a:gd name="connsiteY6" fmla="*/ 3757059 h 4861239"/>
              <a:gd name="connsiteX7" fmla="*/ 0 w 3950898"/>
              <a:gd name="connsiteY7" fmla="*/ 3130870 h 4861239"/>
              <a:gd name="connsiteX8" fmla="*/ 0 w 3950898"/>
              <a:gd name="connsiteY8" fmla="*/ 626189 h 4861239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8473 w 3959371"/>
              <a:gd name="connsiteY0" fmla="*/ 626189 h 4909356"/>
              <a:gd name="connsiteX1" fmla="*/ 272353 w 3959371"/>
              <a:gd name="connsiteY1" fmla="*/ 17253 h 4909356"/>
              <a:gd name="connsiteX2" fmla="*/ 3160654 w 3959371"/>
              <a:gd name="connsiteY2" fmla="*/ 0 h 4909356"/>
              <a:gd name="connsiteX3" fmla="*/ 3786843 w 3959371"/>
              <a:gd name="connsiteY3" fmla="*/ 626189 h 4909356"/>
              <a:gd name="connsiteX4" fmla="*/ 3959371 w 3959371"/>
              <a:gd name="connsiteY4" fmla="*/ 3544938 h 4909356"/>
              <a:gd name="connsiteX5" fmla="*/ 2401530 w 3959371"/>
              <a:gd name="connsiteY5" fmla="*/ 4861239 h 4909356"/>
              <a:gd name="connsiteX6" fmla="*/ 634662 w 3959371"/>
              <a:gd name="connsiteY6" fmla="*/ 3757059 h 4909356"/>
              <a:gd name="connsiteX7" fmla="*/ 8473 w 3959371"/>
              <a:gd name="connsiteY7" fmla="*/ 3130870 h 4909356"/>
              <a:gd name="connsiteX8" fmla="*/ 8473 w 3959371"/>
              <a:gd name="connsiteY8" fmla="*/ 626189 h 4909356"/>
              <a:gd name="connsiteX0" fmla="*/ 95 w 3950993"/>
              <a:gd name="connsiteY0" fmla="*/ 626749 h 4909916"/>
              <a:gd name="connsiteX1" fmla="*/ 263975 w 3950993"/>
              <a:gd name="connsiteY1" fmla="*/ 17813 h 4909916"/>
              <a:gd name="connsiteX2" fmla="*/ 3152276 w 3950993"/>
              <a:gd name="connsiteY2" fmla="*/ 560 h 4909916"/>
              <a:gd name="connsiteX3" fmla="*/ 3778465 w 3950993"/>
              <a:gd name="connsiteY3" fmla="*/ 626749 h 4909916"/>
              <a:gd name="connsiteX4" fmla="*/ 3950993 w 3950993"/>
              <a:gd name="connsiteY4" fmla="*/ 3545498 h 4909916"/>
              <a:gd name="connsiteX5" fmla="*/ 2393152 w 3950993"/>
              <a:gd name="connsiteY5" fmla="*/ 4861799 h 4909916"/>
              <a:gd name="connsiteX6" fmla="*/ 626284 w 3950993"/>
              <a:gd name="connsiteY6" fmla="*/ 3757619 h 4909916"/>
              <a:gd name="connsiteX7" fmla="*/ 95 w 3950993"/>
              <a:gd name="connsiteY7" fmla="*/ 3131430 h 4909916"/>
              <a:gd name="connsiteX8" fmla="*/ 95 w 3950993"/>
              <a:gd name="connsiteY8" fmla="*/ 626749 h 4909916"/>
              <a:gd name="connsiteX0" fmla="*/ 6565 w 3957463"/>
              <a:gd name="connsiteY0" fmla="*/ 626749 h 4909916"/>
              <a:gd name="connsiteX1" fmla="*/ 218686 w 3957463"/>
              <a:gd name="connsiteY1" fmla="*/ 17813 h 4909916"/>
              <a:gd name="connsiteX2" fmla="*/ 3158746 w 3957463"/>
              <a:gd name="connsiteY2" fmla="*/ 560 h 4909916"/>
              <a:gd name="connsiteX3" fmla="*/ 3784935 w 3957463"/>
              <a:gd name="connsiteY3" fmla="*/ 626749 h 4909916"/>
              <a:gd name="connsiteX4" fmla="*/ 3957463 w 3957463"/>
              <a:gd name="connsiteY4" fmla="*/ 3545498 h 4909916"/>
              <a:gd name="connsiteX5" fmla="*/ 2399622 w 3957463"/>
              <a:gd name="connsiteY5" fmla="*/ 4861799 h 4909916"/>
              <a:gd name="connsiteX6" fmla="*/ 632754 w 3957463"/>
              <a:gd name="connsiteY6" fmla="*/ 3757619 h 4909916"/>
              <a:gd name="connsiteX7" fmla="*/ 6565 w 3957463"/>
              <a:gd name="connsiteY7" fmla="*/ 3131430 h 4909916"/>
              <a:gd name="connsiteX8" fmla="*/ 6565 w 3957463"/>
              <a:gd name="connsiteY8" fmla="*/ 626749 h 4909916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784935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845586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970417 w 5091137"/>
              <a:gd name="connsiteY0" fmla="*/ 626749 h 4908848"/>
              <a:gd name="connsiteX1" fmla="*/ 1182538 w 5091137"/>
              <a:gd name="connsiteY1" fmla="*/ 17813 h 4908848"/>
              <a:gd name="connsiteX2" fmla="*/ 4122598 w 5091137"/>
              <a:gd name="connsiteY2" fmla="*/ 560 h 4908848"/>
              <a:gd name="connsiteX3" fmla="*/ 4809438 w 5091137"/>
              <a:gd name="connsiteY3" fmla="*/ 626749 h 4908848"/>
              <a:gd name="connsiteX4" fmla="*/ 5091137 w 5091137"/>
              <a:gd name="connsiteY4" fmla="*/ 3510993 h 4908848"/>
              <a:gd name="connsiteX5" fmla="*/ 3363474 w 5091137"/>
              <a:gd name="connsiteY5" fmla="*/ 4861799 h 4908848"/>
              <a:gd name="connsiteX6" fmla="*/ 1596606 w 5091137"/>
              <a:gd name="connsiteY6" fmla="*/ 3757619 h 4908848"/>
              <a:gd name="connsiteX7" fmla="*/ 0 w 5091137"/>
              <a:gd name="connsiteY7" fmla="*/ 2424064 h 4908848"/>
              <a:gd name="connsiteX8" fmla="*/ 970417 w 5091137"/>
              <a:gd name="connsiteY8" fmla="*/ 626749 h 4908848"/>
              <a:gd name="connsiteX0" fmla="*/ 1045347 w 5166067"/>
              <a:gd name="connsiteY0" fmla="*/ 626749 h 4908848"/>
              <a:gd name="connsiteX1" fmla="*/ 1257468 w 5166067"/>
              <a:gd name="connsiteY1" fmla="*/ 17813 h 4908848"/>
              <a:gd name="connsiteX2" fmla="*/ 4197528 w 5166067"/>
              <a:gd name="connsiteY2" fmla="*/ 560 h 4908848"/>
              <a:gd name="connsiteX3" fmla="*/ 4884368 w 5166067"/>
              <a:gd name="connsiteY3" fmla="*/ 626749 h 4908848"/>
              <a:gd name="connsiteX4" fmla="*/ 5166067 w 5166067"/>
              <a:gd name="connsiteY4" fmla="*/ 3510993 h 4908848"/>
              <a:gd name="connsiteX5" fmla="*/ 3438404 w 5166067"/>
              <a:gd name="connsiteY5" fmla="*/ 4861799 h 4908848"/>
              <a:gd name="connsiteX6" fmla="*/ 1671536 w 5166067"/>
              <a:gd name="connsiteY6" fmla="*/ 3757619 h 4908848"/>
              <a:gd name="connsiteX7" fmla="*/ 74930 w 5166067"/>
              <a:gd name="connsiteY7" fmla="*/ 2424064 h 4908848"/>
              <a:gd name="connsiteX8" fmla="*/ 1045347 w 5166067"/>
              <a:gd name="connsiteY8" fmla="*/ 626749 h 4908848"/>
              <a:gd name="connsiteX0" fmla="*/ 475227 w 5166067"/>
              <a:gd name="connsiteY0" fmla="*/ 781464 h 4908288"/>
              <a:gd name="connsiteX1" fmla="*/ 1257468 w 5166067"/>
              <a:gd name="connsiteY1" fmla="*/ 17253 h 4908288"/>
              <a:gd name="connsiteX2" fmla="*/ 4197528 w 5166067"/>
              <a:gd name="connsiteY2" fmla="*/ 0 h 4908288"/>
              <a:gd name="connsiteX3" fmla="*/ 4884368 w 5166067"/>
              <a:gd name="connsiteY3" fmla="*/ 626189 h 4908288"/>
              <a:gd name="connsiteX4" fmla="*/ 5166067 w 5166067"/>
              <a:gd name="connsiteY4" fmla="*/ 3510433 h 4908288"/>
              <a:gd name="connsiteX5" fmla="*/ 3438404 w 5166067"/>
              <a:gd name="connsiteY5" fmla="*/ 4861239 h 4908288"/>
              <a:gd name="connsiteX6" fmla="*/ 1671536 w 5166067"/>
              <a:gd name="connsiteY6" fmla="*/ 3757059 h 4908288"/>
              <a:gd name="connsiteX7" fmla="*/ 74930 w 5166067"/>
              <a:gd name="connsiteY7" fmla="*/ 2423504 h 4908288"/>
              <a:gd name="connsiteX8" fmla="*/ 475227 w 5166067"/>
              <a:gd name="connsiteY8" fmla="*/ 781464 h 4908288"/>
              <a:gd name="connsiteX0" fmla="*/ 475227 w 5166067"/>
              <a:gd name="connsiteY0" fmla="*/ 781464 h 4908288"/>
              <a:gd name="connsiteX1" fmla="*/ 1257468 w 5166067"/>
              <a:gd name="connsiteY1" fmla="*/ 17253 h 4908288"/>
              <a:gd name="connsiteX2" fmla="*/ 4197528 w 5166067"/>
              <a:gd name="connsiteY2" fmla="*/ 0 h 4908288"/>
              <a:gd name="connsiteX3" fmla="*/ 4884368 w 5166067"/>
              <a:gd name="connsiteY3" fmla="*/ 626189 h 4908288"/>
              <a:gd name="connsiteX4" fmla="*/ 5166067 w 5166067"/>
              <a:gd name="connsiteY4" fmla="*/ 3510433 h 4908288"/>
              <a:gd name="connsiteX5" fmla="*/ 3438404 w 5166067"/>
              <a:gd name="connsiteY5" fmla="*/ 4861239 h 4908288"/>
              <a:gd name="connsiteX6" fmla="*/ 1671536 w 5166067"/>
              <a:gd name="connsiteY6" fmla="*/ 3757059 h 4908288"/>
              <a:gd name="connsiteX7" fmla="*/ 74930 w 5166067"/>
              <a:gd name="connsiteY7" fmla="*/ 2423504 h 4908288"/>
              <a:gd name="connsiteX8" fmla="*/ 475227 w 5166067"/>
              <a:gd name="connsiteY8" fmla="*/ 781464 h 4908288"/>
              <a:gd name="connsiteX0" fmla="*/ 922319 w 5613159"/>
              <a:gd name="connsiteY0" fmla="*/ 781464 h 4908288"/>
              <a:gd name="connsiteX1" fmla="*/ 1704560 w 5613159"/>
              <a:gd name="connsiteY1" fmla="*/ 17253 h 4908288"/>
              <a:gd name="connsiteX2" fmla="*/ 4644620 w 5613159"/>
              <a:gd name="connsiteY2" fmla="*/ 0 h 4908288"/>
              <a:gd name="connsiteX3" fmla="*/ 5331460 w 5613159"/>
              <a:gd name="connsiteY3" fmla="*/ 626189 h 4908288"/>
              <a:gd name="connsiteX4" fmla="*/ 5613159 w 5613159"/>
              <a:gd name="connsiteY4" fmla="*/ 3510433 h 4908288"/>
              <a:gd name="connsiteX5" fmla="*/ 3885496 w 5613159"/>
              <a:gd name="connsiteY5" fmla="*/ 4861239 h 4908288"/>
              <a:gd name="connsiteX6" fmla="*/ 2118628 w 5613159"/>
              <a:gd name="connsiteY6" fmla="*/ 3757059 h 4908288"/>
              <a:gd name="connsiteX7" fmla="*/ 61074 w 5613159"/>
              <a:gd name="connsiteY7" fmla="*/ 2527021 h 4908288"/>
              <a:gd name="connsiteX8" fmla="*/ 922319 w 5613159"/>
              <a:gd name="connsiteY8" fmla="*/ 781464 h 4908288"/>
              <a:gd name="connsiteX0" fmla="*/ 883940 w 5574780"/>
              <a:gd name="connsiteY0" fmla="*/ 781464 h 4908288"/>
              <a:gd name="connsiteX1" fmla="*/ 1666181 w 5574780"/>
              <a:gd name="connsiteY1" fmla="*/ 17253 h 4908288"/>
              <a:gd name="connsiteX2" fmla="*/ 4606241 w 5574780"/>
              <a:gd name="connsiteY2" fmla="*/ 0 h 4908288"/>
              <a:gd name="connsiteX3" fmla="*/ 5293081 w 5574780"/>
              <a:gd name="connsiteY3" fmla="*/ 626189 h 4908288"/>
              <a:gd name="connsiteX4" fmla="*/ 5574780 w 5574780"/>
              <a:gd name="connsiteY4" fmla="*/ 3510433 h 4908288"/>
              <a:gd name="connsiteX5" fmla="*/ 3847117 w 5574780"/>
              <a:gd name="connsiteY5" fmla="*/ 4861239 h 4908288"/>
              <a:gd name="connsiteX6" fmla="*/ 2080249 w 5574780"/>
              <a:gd name="connsiteY6" fmla="*/ 3757059 h 4908288"/>
              <a:gd name="connsiteX7" fmla="*/ 22695 w 5574780"/>
              <a:gd name="connsiteY7" fmla="*/ 2527021 h 4908288"/>
              <a:gd name="connsiteX8" fmla="*/ 883940 w 5574780"/>
              <a:gd name="connsiteY8" fmla="*/ 781464 h 4908288"/>
              <a:gd name="connsiteX0" fmla="*/ 883940 w 5574780"/>
              <a:gd name="connsiteY0" fmla="*/ 781464 h 5634917"/>
              <a:gd name="connsiteX1" fmla="*/ 1666181 w 5574780"/>
              <a:gd name="connsiteY1" fmla="*/ 17253 h 5634917"/>
              <a:gd name="connsiteX2" fmla="*/ 4606241 w 5574780"/>
              <a:gd name="connsiteY2" fmla="*/ 0 h 5634917"/>
              <a:gd name="connsiteX3" fmla="*/ 5293081 w 5574780"/>
              <a:gd name="connsiteY3" fmla="*/ 626189 h 5634917"/>
              <a:gd name="connsiteX4" fmla="*/ 5574780 w 5574780"/>
              <a:gd name="connsiteY4" fmla="*/ 3510433 h 5634917"/>
              <a:gd name="connsiteX5" fmla="*/ 3555992 w 5574780"/>
              <a:gd name="connsiteY5" fmla="*/ 5603111 h 5634917"/>
              <a:gd name="connsiteX6" fmla="*/ 2080249 w 5574780"/>
              <a:gd name="connsiteY6" fmla="*/ 3757059 h 5634917"/>
              <a:gd name="connsiteX7" fmla="*/ 22695 w 5574780"/>
              <a:gd name="connsiteY7" fmla="*/ 2527021 h 5634917"/>
              <a:gd name="connsiteX8" fmla="*/ 883940 w 5574780"/>
              <a:gd name="connsiteY8" fmla="*/ 781464 h 5634917"/>
              <a:gd name="connsiteX0" fmla="*/ 892818 w 5583658"/>
              <a:gd name="connsiteY0" fmla="*/ 781464 h 5634917"/>
              <a:gd name="connsiteX1" fmla="*/ 1675059 w 5583658"/>
              <a:gd name="connsiteY1" fmla="*/ 17253 h 5634917"/>
              <a:gd name="connsiteX2" fmla="*/ 4615119 w 5583658"/>
              <a:gd name="connsiteY2" fmla="*/ 0 h 5634917"/>
              <a:gd name="connsiteX3" fmla="*/ 5301959 w 5583658"/>
              <a:gd name="connsiteY3" fmla="*/ 626189 h 5634917"/>
              <a:gd name="connsiteX4" fmla="*/ 5583658 w 5583658"/>
              <a:gd name="connsiteY4" fmla="*/ 3510433 h 5634917"/>
              <a:gd name="connsiteX5" fmla="*/ 3564870 w 5583658"/>
              <a:gd name="connsiteY5" fmla="*/ 5603111 h 5634917"/>
              <a:gd name="connsiteX6" fmla="*/ 1482616 w 5583658"/>
              <a:gd name="connsiteY6" fmla="*/ 3204968 h 5634917"/>
              <a:gd name="connsiteX7" fmla="*/ 31573 w 5583658"/>
              <a:gd name="connsiteY7" fmla="*/ 2527021 h 5634917"/>
              <a:gd name="connsiteX8" fmla="*/ 892818 w 5583658"/>
              <a:gd name="connsiteY8" fmla="*/ 781464 h 5634917"/>
              <a:gd name="connsiteX0" fmla="*/ 892818 w 6869460"/>
              <a:gd name="connsiteY0" fmla="*/ 781464 h 5633320"/>
              <a:gd name="connsiteX1" fmla="*/ 1675059 w 6869460"/>
              <a:gd name="connsiteY1" fmla="*/ 17253 h 5633320"/>
              <a:gd name="connsiteX2" fmla="*/ 4615119 w 6869460"/>
              <a:gd name="connsiteY2" fmla="*/ 0 h 5633320"/>
              <a:gd name="connsiteX3" fmla="*/ 5301959 w 6869460"/>
              <a:gd name="connsiteY3" fmla="*/ 626189 h 5633320"/>
              <a:gd name="connsiteX4" fmla="*/ 6869460 w 6869460"/>
              <a:gd name="connsiteY4" fmla="*/ 3389663 h 5633320"/>
              <a:gd name="connsiteX5" fmla="*/ 3564870 w 6869460"/>
              <a:gd name="connsiteY5" fmla="*/ 5603111 h 5633320"/>
              <a:gd name="connsiteX6" fmla="*/ 1482616 w 6869460"/>
              <a:gd name="connsiteY6" fmla="*/ 3204968 h 5633320"/>
              <a:gd name="connsiteX7" fmla="*/ 31573 w 6869460"/>
              <a:gd name="connsiteY7" fmla="*/ 2527021 h 5633320"/>
              <a:gd name="connsiteX8" fmla="*/ 892818 w 6869460"/>
              <a:gd name="connsiteY8" fmla="*/ 781464 h 5633320"/>
              <a:gd name="connsiteX0" fmla="*/ 892818 w 6869460"/>
              <a:gd name="connsiteY0" fmla="*/ 882948 h 5734804"/>
              <a:gd name="connsiteX1" fmla="*/ 1675059 w 6869460"/>
              <a:gd name="connsiteY1" fmla="*/ 118737 h 5734804"/>
              <a:gd name="connsiteX2" fmla="*/ 4615119 w 6869460"/>
              <a:gd name="connsiteY2" fmla="*/ 101484 h 5734804"/>
              <a:gd name="connsiteX3" fmla="*/ 6854626 w 6869460"/>
              <a:gd name="connsiteY3" fmla="*/ 175582 h 5734804"/>
              <a:gd name="connsiteX4" fmla="*/ 6869460 w 6869460"/>
              <a:gd name="connsiteY4" fmla="*/ 3491147 h 5734804"/>
              <a:gd name="connsiteX5" fmla="*/ 3564870 w 6869460"/>
              <a:gd name="connsiteY5" fmla="*/ 5704595 h 5734804"/>
              <a:gd name="connsiteX6" fmla="*/ 1482616 w 6869460"/>
              <a:gd name="connsiteY6" fmla="*/ 3306452 h 5734804"/>
              <a:gd name="connsiteX7" fmla="*/ 31573 w 6869460"/>
              <a:gd name="connsiteY7" fmla="*/ 2628505 h 5734804"/>
              <a:gd name="connsiteX8" fmla="*/ 892818 w 6869460"/>
              <a:gd name="connsiteY8" fmla="*/ 882948 h 5734804"/>
              <a:gd name="connsiteX0" fmla="*/ 892818 w 6869460"/>
              <a:gd name="connsiteY0" fmla="*/ 909519 h 5761375"/>
              <a:gd name="connsiteX1" fmla="*/ 1675059 w 6869460"/>
              <a:gd name="connsiteY1" fmla="*/ 145308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2655076 h 5761375"/>
              <a:gd name="connsiteX8" fmla="*/ 892818 w 6869460"/>
              <a:gd name="connsiteY8" fmla="*/ 909519 h 5761375"/>
              <a:gd name="connsiteX0" fmla="*/ 892818 w 6869460"/>
              <a:gd name="connsiteY0" fmla="*/ 909519 h 5761375"/>
              <a:gd name="connsiteX1" fmla="*/ 1675059 w 6869460"/>
              <a:gd name="connsiteY1" fmla="*/ 41792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2655076 h 5761375"/>
              <a:gd name="connsiteX8" fmla="*/ 892818 w 6869460"/>
              <a:gd name="connsiteY8" fmla="*/ 909519 h 5761375"/>
              <a:gd name="connsiteX0" fmla="*/ 892818 w 6869460"/>
              <a:gd name="connsiteY0" fmla="*/ 909519 h 5761375"/>
              <a:gd name="connsiteX1" fmla="*/ 1675059 w 6869460"/>
              <a:gd name="connsiteY1" fmla="*/ 41792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3488445 h 5761375"/>
              <a:gd name="connsiteX8" fmla="*/ 892818 w 6869460"/>
              <a:gd name="connsiteY8" fmla="*/ 909519 h 5761375"/>
              <a:gd name="connsiteX0" fmla="*/ 892818 w 6869460"/>
              <a:gd name="connsiteY0" fmla="*/ 909519 h 5972593"/>
              <a:gd name="connsiteX1" fmla="*/ 1675059 w 6869460"/>
              <a:gd name="connsiteY1" fmla="*/ 41792 h 5972593"/>
              <a:gd name="connsiteX2" fmla="*/ 4590858 w 6869460"/>
              <a:gd name="connsiteY2" fmla="*/ 59044 h 5972593"/>
              <a:gd name="connsiteX3" fmla="*/ 6854626 w 6869460"/>
              <a:gd name="connsiteY3" fmla="*/ 202153 h 5972593"/>
              <a:gd name="connsiteX4" fmla="*/ 6869460 w 6869460"/>
              <a:gd name="connsiteY4" fmla="*/ 3517718 h 5972593"/>
              <a:gd name="connsiteX5" fmla="*/ 4025818 w 6869460"/>
              <a:gd name="connsiteY5" fmla="*/ 5944851 h 5972593"/>
              <a:gd name="connsiteX6" fmla="*/ 1482616 w 6869460"/>
              <a:gd name="connsiteY6" fmla="*/ 3333023 h 5972593"/>
              <a:gd name="connsiteX7" fmla="*/ 31573 w 6869460"/>
              <a:gd name="connsiteY7" fmla="*/ 3488445 h 5972593"/>
              <a:gd name="connsiteX8" fmla="*/ 892818 w 6869460"/>
              <a:gd name="connsiteY8" fmla="*/ 909519 h 5972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69460" h="5972593">
                <a:moveTo>
                  <a:pt x="892818" y="909519"/>
                </a:moveTo>
                <a:cubicBezTo>
                  <a:pt x="1014120" y="546431"/>
                  <a:pt x="1398236" y="-61725"/>
                  <a:pt x="1675059" y="41792"/>
                </a:cubicBezTo>
                <a:lnTo>
                  <a:pt x="4590858" y="59044"/>
                </a:lnTo>
                <a:cubicBezTo>
                  <a:pt x="4936693" y="59044"/>
                  <a:pt x="6854626" y="-143682"/>
                  <a:pt x="6854626" y="202153"/>
                </a:cubicBezTo>
                <a:cubicBezTo>
                  <a:pt x="6859571" y="1307341"/>
                  <a:pt x="6864515" y="2412530"/>
                  <a:pt x="6869460" y="3517718"/>
                </a:cubicBezTo>
                <a:cubicBezTo>
                  <a:pt x="6869460" y="3863553"/>
                  <a:pt x="4561434" y="6255402"/>
                  <a:pt x="4025818" y="5944851"/>
                </a:cubicBezTo>
                <a:cubicBezTo>
                  <a:pt x="3235579" y="5634300"/>
                  <a:pt x="2324613" y="3333023"/>
                  <a:pt x="1482616" y="3333023"/>
                </a:cubicBezTo>
                <a:cubicBezTo>
                  <a:pt x="1136781" y="3333023"/>
                  <a:pt x="-223162" y="5041978"/>
                  <a:pt x="31573" y="3488445"/>
                </a:cubicBezTo>
                <a:lnTo>
                  <a:pt x="892818" y="909519"/>
                </a:lnTo>
                <a:close/>
              </a:path>
            </a:pathLst>
          </a:custGeom>
          <a:solidFill>
            <a:srgbClr val="FFCC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pic>
        <p:nvPicPr>
          <p:cNvPr id="7" name="Google Shape;133;p3" descr="Afbeelding met teken, groen, tekening, straat&#10;&#10;Automatisch gegenereerde beschrijving">
            <a:extLst>
              <a:ext uri="{FF2B5EF4-FFF2-40B4-BE49-F238E27FC236}">
                <a16:creationId xmlns:a16="http://schemas.microsoft.com/office/drawing/2014/main" id="{FB3D69CF-2FA8-4D3E-AA30-33E112079CE0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3325" y="5908359"/>
            <a:ext cx="866989" cy="86698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34;p3">
            <a:extLst>
              <a:ext uri="{FF2B5EF4-FFF2-40B4-BE49-F238E27FC236}">
                <a16:creationId xmlns:a16="http://schemas.microsoft.com/office/drawing/2014/main" id="{B8AD879A-5089-480D-9BE4-CC3725A703B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99529" y="6017382"/>
            <a:ext cx="648942" cy="64894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kstvak 10">
            <a:extLst>
              <a:ext uri="{FF2B5EF4-FFF2-40B4-BE49-F238E27FC236}">
                <a16:creationId xmlns:a16="http://schemas.microsoft.com/office/drawing/2014/main" id="{6E5300E8-13C6-47AD-825B-B6AE184FE95D}"/>
              </a:ext>
            </a:extLst>
          </p:cNvPr>
          <p:cNvSpPr txBox="1"/>
          <p:nvPr/>
        </p:nvSpPr>
        <p:spPr>
          <a:xfrm>
            <a:off x="3809833" y="1467487"/>
            <a:ext cx="7892143" cy="4401205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nl-NL" sz="2800" dirty="0"/>
              <a:t>Ras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800" dirty="0"/>
              <a:t>Huidskleur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800" dirty="0"/>
              <a:t>Nationaliteit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800" dirty="0"/>
              <a:t>Afkomst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800" dirty="0"/>
              <a:t>Nationale of etnische afstamming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800" dirty="0"/>
              <a:t>Handicap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800" dirty="0"/>
              <a:t>Geloof of levensbeschouwing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800" dirty="0"/>
              <a:t>Seksuele geaardheid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4E68B2D7-77FF-4C34-99FA-175414831C33}"/>
              </a:ext>
            </a:extLst>
          </p:cNvPr>
          <p:cNvSpPr txBox="1"/>
          <p:nvPr/>
        </p:nvSpPr>
        <p:spPr>
          <a:xfrm>
            <a:off x="7988326" y="1443841"/>
            <a:ext cx="6123214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 startAt="9"/>
            </a:pPr>
            <a:r>
              <a:rPr lang="nl-NL" sz="2800" dirty="0"/>
              <a:t>Leeftijd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nl-NL" sz="2800" dirty="0"/>
              <a:t> Vermogen 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nl-NL" sz="2800" dirty="0"/>
              <a:t> Burgerlijke staat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nl-NL" sz="2800" dirty="0"/>
              <a:t> Politieke overtuiging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nl-NL" sz="2800" dirty="0"/>
              <a:t> Syndicale overtuiging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nl-NL" sz="2800" dirty="0"/>
              <a:t> Gezondheidstoestand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nl-NL" sz="2800" dirty="0"/>
              <a:t> Fysieke eigenschap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nl-NL" sz="2800" dirty="0"/>
              <a:t> Geboorte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nl-NL" sz="2800" dirty="0"/>
              <a:t> Sociale afkomst</a:t>
            </a:r>
            <a:endParaRPr lang="nl-BE" sz="2800" dirty="0"/>
          </a:p>
        </p:txBody>
      </p:sp>
    </p:spTree>
    <p:extLst>
      <p:ext uri="{BB962C8B-B14F-4D97-AF65-F5344CB8AC3E}">
        <p14:creationId xmlns:p14="http://schemas.microsoft.com/office/powerpoint/2010/main" val="1202867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719CD2-96D0-4BD8-9E6F-332CEBE45B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16389" y="104010"/>
            <a:ext cx="9144000" cy="1136126"/>
          </a:xfrm>
        </p:spPr>
        <p:txBody>
          <a:bodyPr/>
          <a:lstStyle/>
          <a:p>
            <a:r>
              <a:rPr lang="nl-BE" b="1" dirty="0">
                <a:solidFill>
                  <a:srgbClr val="00A690"/>
                </a:solidFill>
                <a:latin typeface="+mn-lt"/>
              </a:rPr>
              <a:t>Discriminatie criteria</a:t>
            </a:r>
          </a:p>
        </p:txBody>
      </p:sp>
      <p:sp>
        <p:nvSpPr>
          <p:cNvPr id="4" name="Rounded Rectangle 9">
            <a:extLst>
              <a:ext uri="{FF2B5EF4-FFF2-40B4-BE49-F238E27FC236}">
                <a16:creationId xmlns:a16="http://schemas.microsoft.com/office/drawing/2014/main" id="{9CCFE611-5661-43A7-80BB-ADA65EAE8ED8}"/>
              </a:ext>
            </a:extLst>
          </p:cNvPr>
          <p:cNvSpPr/>
          <p:nvPr/>
        </p:nvSpPr>
        <p:spPr>
          <a:xfrm rot="18732025" flipH="1">
            <a:off x="561174" y="4664024"/>
            <a:ext cx="3191972" cy="1882220"/>
          </a:xfrm>
          <a:custGeom>
            <a:avLst/>
            <a:gdLst>
              <a:gd name="connsiteX0" fmla="*/ 0 w 3778370"/>
              <a:gd name="connsiteY0" fmla="*/ 626189 h 3757059"/>
              <a:gd name="connsiteX1" fmla="*/ 626189 w 3778370"/>
              <a:gd name="connsiteY1" fmla="*/ 0 h 3757059"/>
              <a:gd name="connsiteX2" fmla="*/ 3152181 w 3778370"/>
              <a:gd name="connsiteY2" fmla="*/ 0 h 3757059"/>
              <a:gd name="connsiteX3" fmla="*/ 3778370 w 3778370"/>
              <a:gd name="connsiteY3" fmla="*/ 626189 h 3757059"/>
              <a:gd name="connsiteX4" fmla="*/ 3778370 w 3778370"/>
              <a:gd name="connsiteY4" fmla="*/ 3130870 h 3757059"/>
              <a:gd name="connsiteX5" fmla="*/ 3152181 w 3778370"/>
              <a:gd name="connsiteY5" fmla="*/ 3757059 h 3757059"/>
              <a:gd name="connsiteX6" fmla="*/ 626189 w 3778370"/>
              <a:gd name="connsiteY6" fmla="*/ 3757059 h 3757059"/>
              <a:gd name="connsiteX7" fmla="*/ 0 w 3778370"/>
              <a:gd name="connsiteY7" fmla="*/ 3130870 h 3757059"/>
              <a:gd name="connsiteX8" fmla="*/ 0 w 3778370"/>
              <a:gd name="connsiteY8" fmla="*/ 626189 h 3757059"/>
              <a:gd name="connsiteX0" fmla="*/ 0 w 3778370"/>
              <a:gd name="connsiteY0" fmla="*/ 626189 h 4723217"/>
              <a:gd name="connsiteX1" fmla="*/ 626189 w 3778370"/>
              <a:gd name="connsiteY1" fmla="*/ 0 h 4723217"/>
              <a:gd name="connsiteX2" fmla="*/ 3152181 w 3778370"/>
              <a:gd name="connsiteY2" fmla="*/ 0 h 4723217"/>
              <a:gd name="connsiteX3" fmla="*/ 3778370 w 3778370"/>
              <a:gd name="connsiteY3" fmla="*/ 626189 h 4723217"/>
              <a:gd name="connsiteX4" fmla="*/ 3778370 w 3778370"/>
              <a:gd name="connsiteY4" fmla="*/ 3130870 h 4723217"/>
              <a:gd name="connsiteX5" fmla="*/ 2393057 w 3778370"/>
              <a:gd name="connsiteY5" fmla="*/ 4723217 h 4723217"/>
              <a:gd name="connsiteX6" fmla="*/ 626189 w 3778370"/>
              <a:gd name="connsiteY6" fmla="*/ 3757059 h 4723217"/>
              <a:gd name="connsiteX7" fmla="*/ 0 w 3778370"/>
              <a:gd name="connsiteY7" fmla="*/ 3130870 h 4723217"/>
              <a:gd name="connsiteX8" fmla="*/ 0 w 3778370"/>
              <a:gd name="connsiteY8" fmla="*/ 626189 h 4723217"/>
              <a:gd name="connsiteX0" fmla="*/ 0 w 3950898"/>
              <a:gd name="connsiteY0" fmla="*/ 626189 h 4723217"/>
              <a:gd name="connsiteX1" fmla="*/ 626189 w 3950898"/>
              <a:gd name="connsiteY1" fmla="*/ 0 h 4723217"/>
              <a:gd name="connsiteX2" fmla="*/ 3152181 w 3950898"/>
              <a:gd name="connsiteY2" fmla="*/ 0 h 4723217"/>
              <a:gd name="connsiteX3" fmla="*/ 3778370 w 3950898"/>
              <a:gd name="connsiteY3" fmla="*/ 626189 h 4723217"/>
              <a:gd name="connsiteX4" fmla="*/ 3950898 w 3950898"/>
              <a:gd name="connsiteY4" fmla="*/ 3544938 h 4723217"/>
              <a:gd name="connsiteX5" fmla="*/ 2393057 w 3950898"/>
              <a:gd name="connsiteY5" fmla="*/ 4723217 h 4723217"/>
              <a:gd name="connsiteX6" fmla="*/ 626189 w 3950898"/>
              <a:gd name="connsiteY6" fmla="*/ 3757059 h 4723217"/>
              <a:gd name="connsiteX7" fmla="*/ 0 w 3950898"/>
              <a:gd name="connsiteY7" fmla="*/ 3130870 h 4723217"/>
              <a:gd name="connsiteX8" fmla="*/ 0 w 3950898"/>
              <a:gd name="connsiteY8" fmla="*/ 626189 h 4723217"/>
              <a:gd name="connsiteX0" fmla="*/ 0 w 3950898"/>
              <a:gd name="connsiteY0" fmla="*/ 626189 h 4861239"/>
              <a:gd name="connsiteX1" fmla="*/ 626189 w 3950898"/>
              <a:gd name="connsiteY1" fmla="*/ 0 h 4861239"/>
              <a:gd name="connsiteX2" fmla="*/ 3152181 w 3950898"/>
              <a:gd name="connsiteY2" fmla="*/ 0 h 4861239"/>
              <a:gd name="connsiteX3" fmla="*/ 3778370 w 3950898"/>
              <a:gd name="connsiteY3" fmla="*/ 626189 h 4861239"/>
              <a:gd name="connsiteX4" fmla="*/ 3950898 w 3950898"/>
              <a:gd name="connsiteY4" fmla="*/ 3544938 h 4861239"/>
              <a:gd name="connsiteX5" fmla="*/ 2393057 w 3950898"/>
              <a:gd name="connsiteY5" fmla="*/ 4861239 h 4861239"/>
              <a:gd name="connsiteX6" fmla="*/ 626189 w 3950898"/>
              <a:gd name="connsiteY6" fmla="*/ 3757059 h 4861239"/>
              <a:gd name="connsiteX7" fmla="*/ 0 w 3950898"/>
              <a:gd name="connsiteY7" fmla="*/ 3130870 h 4861239"/>
              <a:gd name="connsiteX8" fmla="*/ 0 w 3950898"/>
              <a:gd name="connsiteY8" fmla="*/ 626189 h 4861239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8473 w 3959371"/>
              <a:gd name="connsiteY0" fmla="*/ 626189 h 4909356"/>
              <a:gd name="connsiteX1" fmla="*/ 272353 w 3959371"/>
              <a:gd name="connsiteY1" fmla="*/ 17253 h 4909356"/>
              <a:gd name="connsiteX2" fmla="*/ 3160654 w 3959371"/>
              <a:gd name="connsiteY2" fmla="*/ 0 h 4909356"/>
              <a:gd name="connsiteX3" fmla="*/ 3786843 w 3959371"/>
              <a:gd name="connsiteY3" fmla="*/ 626189 h 4909356"/>
              <a:gd name="connsiteX4" fmla="*/ 3959371 w 3959371"/>
              <a:gd name="connsiteY4" fmla="*/ 3544938 h 4909356"/>
              <a:gd name="connsiteX5" fmla="*/ 2401530 w 3959371"/>
              <a:gd name="connsiteY5" fmla="*/ 4861239 h 4909356"/>
              <a:gd name="connsiteX6" fmla="*/ 634662 w 3959371"/>
              <a:gd name="connsiteY6" fmla="*/ 3757059 h 4909356"/>
              <a:gd name="connsiteX7" fmla="*/ 8473 w 3959371"/>
              <a:gd name="connsiteY7" fmla="*/ 3130870 h 4909356"/>
              <a:gd name="connsiteX8" fmla="*/ 8473 w 3959371"/>
              <a:gd name="connsiteY8" fmla="*/ 626189 h 4909356"/>
              <a:gd name="connsiteX0" fmla="*/ 95 w 3950993"/>
              <a:gd name="connsiteY0" fmla="*/ 626749 h 4909916"/>
              <a:gd name="connsiteX1" fmla="*/ 263975 w 3950993"/>
              <a:gd name="connsiteY1" fmla="*/ 17813 h 4909916"/>
              <a:gd name="connsiteX2" fmla="*/ 3152276 w 3950993"/>
              <a:gd name="connsiteY2" fmla="*/ 560 h 4909916"/>
              <a:gd name="connsiteX3" fmla="*/ 3778465 w 3950993"/>
              <a:gd name="connsiteY3" fmla="*/ 626749 h 4909916"/>
              <a:gd name="connsiteX4" fmla="*/ 3950993 w 3950993"/>
              <a:gd name="connsiteY4" fmla="*/ 3545498 h 4909916"/>
              <a:gd name="connsiteX5" fmla="*/ 2393152 w 3950993"/>
              <a:gd name="connsiteY5" fmla="*/ 4861799 h 4909916"/>
              <a:gd name="connsiteX6" fmla="*/ 626284 w 3950993"/>
              <a:gd name="connsiteY6" fmla="*/ 3757619 h 4909916"/>
              <a:gd name="connsiteX7" fmla="*/ 95 w 3950993"/>
              <a:gd name="connsiteY7" fmla="*/ 3131430 h 4909916"/>
              <a:gd name="connsiteX8" fmla="*/ 95 w 3950993"/>
              <a:gd name="connsiteY8" fmla="*/ 626749 h 4909916"/>
              <a:gd name="connsiteX0" fmla="*/ 6565 w 3957463"/>
              <a:gd name="connsiteY0" fmla="*/ 626749 h 4909916"/>
              <a:gd name="connsiteX1" fmla="*/ 218686 w 3957463"/>
              <a:gd name="connsiteY1" fmla="*/ 17813 h 4909916"/>
              <a:gd name="connsiteX2" fmla="*/ 3158746 w 3957463"/>
              <a:gd name="connsiteY2" fmla="*/ 560 h 4909916"/>
              <a:gd name="connsiteX3" fmla="*/ 3784935 w 3957463"/>
              <a:gd name="connsiteY3" fmla="*/ 626749 h 4909916"/>
              <a:gd name="connsiteX4" fmla="*/ 3957463 w 3957463"/>
              <a:gd name="connsiteY4" fmla="*/ 3545498 h 4909916"/>
              <a:gd name="connsiteX5" fmla="*/ 2399622 w 3957463"/>
              <a:gd name="connsiteY5" fmla="*/ 4861799 h 4909916"/>
              <a:gd name="connsiteX6" fmla="*/ 632754 w 3957463"/>
              <a:gd name="connsiteY6" fmla="*/ 3757619 h 4909916"/>
              <a:gd name="connsiteX7" fmla="*/ 6565 w 3957463"/>
              <a:gd name="connsiteY7" fmla="*/ 3131430 h 4909916"/>
              <a:gd name="connsiteX8" fmla="*/ 6565 w 3957463"/>
              <a:gd name="connsiteY8" fmla="*/ 626749 h 4909916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784935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845586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970417 w 5091137"/>
              <a:gd name="connsiteY0" fmla="*/ 626749 h 4908848"/>
              <a:gd name="connsiteX1" fmla="*/ 1182538 w 5091137"/>
              <a:gd name="connsiteY1" fmla="*/ 17813 h 4908848"/>
              <a:gd name="connsiteX2" fmla="*/ 4122598 w 5091137"/>
              <a:gd name="connsiteY2" fmla="*/ 560 h 4908848"/>
              <a:gd name="connsiteX3" fmla="*/ 4809438 w 5091137"/>
              <a:gd name="connsiteY3" fmla="*/ 626749 h 4908848"/>
              <a:gd name="connsiteX4" fmla="*/ 5091137 w 5091137"/>
              <a:gd name="connsiteY4" fmla="*/ 3510993 h 4908848"/>
              <a:gd name="connsiteX5" fmla="*/ 3363474 w 5091137"/>
              <a:gd name="connsiteY5" fmla="*/ 4861799 h 4908848"/>
              <a:gd name="connsiteX6" fmla="*/ 1596606 w 5091137"/>
              <a:gd name="connsiteY6" fmla="*/ 3757619 h 4908848"/>
              <a:gd name="connsiteX7" fmla="*/ 0 w 5091137"/>
              <a:gd name="connsiteY7" fmla="*/ 2424064 h 4908848"/>
              <a:gd name="connsiteX8" fmla="*/ 970417 w 5091137"/>
              <a:gd name="connsiteY8" fmla="*/ 626749 h 4908848"/>
              <a:gd name="connsiteX0" fmla="*/ 1045347 w 5166067"/>
              <a:gd name="connsiteY0" fmla="*/ 626749 h 4908848"/>
              <a:gd name="connsiteX1" fmla="*/ 1257468 w 5166067"/>
              <a:gd name="connsiteY1" fmla="*/ 17813 h 4908848"/>
              <a:gd name="connsiteX2" fmla="*/ 4197528 w 5166067"/>
              <a:gd name="connsiteY2" fmla="*/ 560 h 4908848"/>
              <a:gd name="connsiteX3" fmla="*/ 4884368 w 5166067"/>
              <a:gd name="connsiteY3" fmla="*/ 626749 h 4908848"/>
              <a:gd name="connsiteX4" fmla="*/ 5166067 w 5166067"/>
              <a:gd name="connsiteY4" fmla="*/ 3510993 h 4908848"/>
              <a:gd name="connsiteX5" fmla="*/ 3438404 w 5166067"/>
              <a:gd name="connsiteY5" fmla="*/ 4861799 h 4908848"/>
              <a:gd name="connsiteX6" fmla="*/ 1671536 w 5166067"/>
              <a:gd name="connsiteY6" fmla="*/ 3757619 h 4908848"/>
              <a:gd name="connsiteX7" fmla="*/ 74930 w 5166067"/>
              <a:gd name="connsiteY7" fmla="*/ 2424064 h 4908848"/>
              <a:gd name="connsiteX8" fmla="*/ 1045347 w 5166067"/>
              <a:gd name="connsiteY8" fmla="*/ 626749 h 4908848"/>
              <a:gd name="connsiteX0" fmla="*/ 475227 w 5166067"/>
              <a:gd name="connsiteY0" fmla="*/ 781464 h 4908288"/>
              <a:gd name="connsiteX1" fmla="*/ 1257468 w 5166067"/>
              <a:gd name="connsiteY1" fmla="*/ 17253 h 4908288"/>
              <a:gd name="connsiteX2" fmla="*/ 4197528 w 5166067"/>
              <a:gd name="connsiteY2" fmla="*/ 0 h 4908288"/>
              <a:gd name="connsiteX3" fmla="*/ 4884368 w 5166067"/>
              <a:gd name="connsiteY3" fmla="*/ 626189 h 4908288"/>
              <a:gd name="connsiteX4" fmla="*/ 5166067 w 5166067"/>
              <a:gd name="connsiteY4" fmla="*/ 3510433 h 4908288"/>
              <a:gd name="connsiteX5" fmla="*/ 3438404 w 5166067"/>
              <a:gd name="connsiteY5" fmla="*/ 4861239 h 4908288"/>
              <a:gd name="connsiteX6" fmla="*/ 1671536 w 5166067"/>
              <a:gd name="connsiteY6" fmla="*/ 3757059 h 4908288"/>
              <a:gd name="connsiteX7" fmla="*/ 74930 w 5166067"/>
              <a:gd name="connsiteY7" fmla="*/ 2423504 h 4908288"/>
              <a:gd name="connsiteX8" fmla="*/ 475227 w 5166067"/>
              <a:gd name="connsiteY8" fmla="*/ 781464 h 4908288"/>
              <a:gd name="connsiteX0" fmla="*/ 475227 w 5166067"/>
              <a:gd name="connsiteY0" fmla="*/ 781464 h 4908288"/>
              <a:gd name="connsiteX1" fmla="*/ 1257468 w 5166067"/>
              <a:gd name="connsiteY1" fmla="*/ 17253 h 4908288"/>
              <a:gd name="connsiteX2" fmla="*/ 4197528 w 5166067"/>
              <a:gd name="connsiteY2" fmla="*/ 0 h 4908288"/>
              <a:gd name="connsiteX3" fmla="*/ 4884368 w 5166067"/>
              <a:gd name="connsiteY3" fmla="*/ 626189 h 4908288"/>
              <a:gd name="connsiteX4" fmla="*/ 5166067 w 5166067"/>
              <a:gd name="connsiteY4" fmla="*/ 3510433 h 4908288"/>
              <a:gd name="connsiteX5" fmla="*/ 3438404 w 5166067"/>
              <a:gd name="connsiteY5" fmla="*/ 4861239 h 4908288"/>
              <a:gd name="connsiteX6" fmla="*/ 1671536 w 5166067"/>
              <a:gd name="connsiteY6" fmla="*/ 3757059 h 4908288"/>
              <a:gd name="connsiteX7" fmla="*/ 74930 w 5166067"/>
              <a:gd name="connsiteY7" fmla="*/ 2423504 h 4908288"/>
              <a:gd name="connsiteX8" fmla="*/ 475227 w 5166067"/>
              <a:gd name="connsiteY8" fmla="*/ 781464 h 4908288"/>
              <a:gd name="connsiteX0" fmla="*/ 922319 w 5613159"/>
              <a:gd name="connsiteY0" fmla="*/ 781464 h 4908288"/>
              <a:gd name="connsiteX1" fmla="*/ 1704560 w 5613159"/>
              <a:gd name="connsiteY1" fmla="*/ 17253 h 4908288"/>
              <a:gd name="connsiteX2" fmla="*/ 4644620 w 5613159"/>
              <a:gd name="connsiteY2" fmla="*/ 0 h 4908288"/>
              <a:gd name="connsiteX3" fmla="*/ 5331460 w 5613159"/>
              <a:gd name="connsiteY3" fmla="*/ 626189 h 4908288"/>
              <a:gd name="connsiteX4" fmla="*/ 5613159 w 5613159"/>
              <a:gd name="connsiteY4" fmla="*/ 3510433 h 4908288"/>
              <a:gd name="connsiteX5" fmla="*/ 3885496 w 5613159"/>
              <a:gd name="connsiteY5" fmla="*/ 4861239 h 4908288"/>
              <a:gd name="connsiteX6" fmla="*/ 2118628 w 5613159"/>
              <a:gd name="connsiteY6" fmla="*/ 3757059 h 4908288"/>
              <a:gd name="connsiteX7" fmla="*/ 61074 w 5613159"/>
              <a:gd name="connsiteY7" fmla="*/ 2527021 h 4908288"/>
              <a:gd name="connsiteX8" fmla="*/ 922319 w 5613159"/>
              <a:gd name="connsiteY8" fmla="*/ 781464 h 4908288"/>
              <a:gd name="connsiteX0" fmla="*/ 883940 w 5574780"/>
              <a:gd name="connsiteY0" fmla="*/ 781464 h 4908288"/>
              <a:gd name="connsiteX1" fmla="*/ 1666181 w 5574780"/>
              <a:gd name="connsiteY1" fmla="*/ 17253 h 4908288"/>
              <a:gd name="connsiteX2" fmla="*/ 4606241 w 5574780"/>
              <a:gd name="connsiteY2" fmla="*/ 0 h 4908288"/>
              <a:gd name="connsiteX3" fmla="*/ 5293081 w 5574780"/>
              <a:gd name="connsiteY3" fmla="*/ 626189 h 4908288"/>
              <a:gd name="connsiteX4" fmla="*/ 5574780 w 5574780"/>
              <a:gd name="connsiteY4" fmla="*/ 3510433 h 4908288"/>
              <a:gd name="connsiteX5" fmla="*/ 3847117 w 5574780"/>
              <a:gd name="connsiteY5" fmla="*/ 4861239 h 4908288"/>
              <a:gd name="connsiteX6" fmla="*/ 2080249 w 5574780"/>
              <a:gd name="connsiteY6" fmla="*/ 3757059 h 4908288"/>
              <a:gd name="connsiteX7" fmla="*/ 22695 w 5574780"/>
              <a:gd name="connsiteY7" fmla="*/ 2527021 h 4908288"/>
              <a:gd name="connsiteX8" fmla="*/ 883940 w 5574780"/>
              <a:gd name="connsiteY8" fmla="*/ 781464 h 4908288"/>
              <a:gd name="connsiteX0" fmla="*/ 883940 w 5574780"/>
              <a:gd name="connsiteY0" fmla="*/ 781464 h 5634917"/>
              <a:gd name="connsiteX1" fmla="*/ 1666181 w 5574780"/>
              <a:gd name="connsiteY1" fmla="*/ 17253 h 5634917"/>
              <a:gd name="connsiteX2" fmla="*/ 4606241 w 5574780"/>
              <a:gd name="connsiteY2" fmla="*/ 0 h 5634917"/>
              <a:gd name="connsiteX3" fmla="*/ 5293081 w 5574780"/>
              <a:gd name="connsiteY3" fmla="*/ 626189 h 5634917"/>
              <a:gd name="connsiteX4" fmla="*/ 5574780 w 5574780"/>
              <a:gd name="connsiteY4" fmla="*/ 3510433 h 5634917"/>
              <a:gd name="connsiteX5" fmla="*/ 3555992 w 5574780"/>
              <a:gd name="connsiteY5" fmla="*/ 5603111 h 5634917"/>
              <a:gd name="connsiteX6" fmla="*/ 2080249 w 5574780"/>
              <a:gd name="connsiteY6" fmla="*/ 3757059 h 5634917"/>
              <a:gd name="connsiteX7" fmla="*/ 22695 w 5574780"/>
              <a:gd name="connsiteY7" fmla="*/ 2527021 h 5634917"/>
              <a:gd name="connsiteX8" fmla="*/ 883940 w 5574780"/>
              <a:gd name="connsiteY8" fmla="*/ 781464 h 5634917"/>
              <a:gd name="connsiteX0" fmla="*/ 892818 w 5583658"/>
              <a:gd name="connsiteY0" fmla="*/ 781464 h 5634917"/>
              <a:gd name="connsiteX1" fmla="*/ 1675059 w 5583658"/>
              <a:gd name="connsiteY1" fmla="*/ 17253 h 5634917"/>
              <a:gd name="connsiteX2" fmla="*/ 4615119 w 5583658"/>
              <a:gd name="connsiteY2" fmla="*/ 0 h 5634917"/>
              <a:gd name="connsiteX3" fmla="*/ 5301959 w 5583658"/>
              <a:gd name="connsiteY3" fmla="*/ 626189 h 5634917"/>
              <a:gd name="connsiteX4" fmla="*/ 5583658 w 5583658"/>
              <a:gd name="connsiteY4" fmla="*/ 3510433 h 5634917"/>
              <a:gd name="connsiteX5" fmla="*/ 3564870 w 5583658"/>
              <a:gd name="connsiteY5" fmla="*/ 5603111 h 5634917"/>
              <a:gd name="connsiteX6" fmla="*/ 1482616 w 5583658"/>
              <a:gd name="connsiteY6" fmla="*/ 3204968 h 5634917"/>
              <a:gd name="connsiteX7" fmla="*/ 31573 w 5583658"/>
              <a:gd name="connsiteY7" fmla="*/ 2527021 h 5634917"/>
              <a:gd name="connsiteX8" fmla="*/ 892818 w 5583658"/>
              <a:gd name="connsiteY8" fmla="*/ 781464 h 5634917"/>
              <a:gd name="connsiteX0" fmla="*/ 892818 w 6869460"/>
              <a:gd name="connsiteY0" fmla="*/ 781464 h 5633320"/>
              <a:gd name="connsiteX1" fmla="*/ 1675059 w 6869460"/>
              <a:gd name="connsiteY1" fmla="*/ 17253 h 5633320"/>
              <a:gd name="connsiteX2" fmla="*/ 4615119 w 6869460"/>
              <a:gd name="connsiteY2" fmla="*/ 0 h 5633320"/>
              <a:gd name="connsiteX3" fmla="*/ 5301959 w 6869460"/>
              <a:gd name="connsiteY3" fmla="*/ 626189 h 5633320"/>
              <a:gd name="connsiteX4" fmla="*/ 6869460 w 6869460"/>
              <a:gd name="connsiteY4" fmla="*/ 3389663 h 5633320"/>
              <a:gd name="connsiteX5" fmla="*/ 3564870 w 6869460"/>
              <a:gd name="connsiteY5" fmla="*/ 5603111 h 5633320"/>
              <a:gd name="connsiteX6" fmla="*/ 1482616 w 6869460"/>
              <a:gd name="connsiteY6" fmla="*/ 3204968 h 5633320"/>
              <a:gd name="connsiteX7" fmla="*/ 31573 w 6869460"/>
              <a:gd name="connsiteY7" fmla="*/ 2527021 h 5633320"/>
              <a:gd name="connsiteX8" fmla="*/ 892818 w 6869460"/>
              <a:gd name="connsiteY8" fmla="*/ 781464 h 5633320"/>
              <a:gd name="connsiteX0" fmla="*/ 892818 w 6869460"/>
              <a:gd name="connsiteY0" fmla="*/ 882948 h 5734804"/>
              <a:gd name="connsiteX1" fmla="*/ 1675059 w 6869460"/>
              <a:gd name="connsiteY1" fmla="*/ 118737 h 5734804"/>
              <a:gd name="connsiteX2" fmla="*/ 4615119 w 6869460"/>
              <a:gd name="connsiteY2" fmla="*/ 101484 h 5734804"/>
              <a:gd name="connsiteX3" fmla="*/ 6854626 w 6869460"/>
              <a:gd name="connsiteY3" fmla="*/ 175582 h 5734804"/>
              <a:gd name="connsiteX4" fmla="*/ 6869460 w 6869460"/>
              <a:gd name="connsiteY4" fmla="*/ 3491147 h 5734804"/>
              <a:gd name="connsiteX5" fmla="*/ 3564870 w 6869460"/>
              <a:gd name="connsiteY5" fmla="*/ 5704595 h 5734804"/>
              <a:gd name="connsiteX6" fmla="*/ 1482616 w 6869460"/>
              <a:gd name="connsiteY6" fmla="*/ 3306452 h 5734804"/>
              <a:gd name="connsiteX7" fmla="*/ 31573 w 6869460"/>
              <a:gd name="connsiteY7" fmla="*/ 2628505 h 5734804"/>
              <a:gd name="connsiteX8" fmla="*/ 892818 w 6869460"/>
              <a:gd name="connsiteY8" fmla="*/ 882948 h 5734804"/>
              <a:gd name="connsiteX0" fmla="*/ 892818 w 6869460"/>
              <a:gd name="connsiteY0" fmla="*/ 909519 h 5761375"/>
              <a:gd name="connsiteX1" fmla="*/ 1675059 w 6869460"/>
              <a:gd name="connsiteY1" fmla="*/ 145308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2655076 h 5761375"/>
              <a:gd name="connsiteX8" fmla="*/ 892818 w 6869460"/>
              <a:gd name="connsiteY8" fmla="*/ 909519 h 5761375"/>
              <a:gd name="connsiteX0" fmla="*/ 892818 w 6869460"/>
              <a:gd name="connsiteY0" fmla="*/ 909519 h 5761375"/>
              <a:gd name="connsiteX1" fmla="*/ 1675059 w 6869460"/>
              <a:gd name="connsiteY1" fmla="*/ 41792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2655076 h 5761375"/>
              <a:gd name="connsiteX8" fmla="*/ 892818 w 6869460"/>
              <a:gd name="connsiteY8" fmla="*/ 909519 h 5761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69460" h="5761375">
                <a:moveTo>
                  <a:pt x="892818" y="909519"/>
                </a:moveTo>
                <a:cubicBezTo>
                  <a:pt x="1014120" y="546431"/>
                  <a:pt x="1398236" y="-61725"/>
                  <a:pt x="1675059" y="41792"/>
                </a:cubicBezTo>
                <a:lnTo>
                  <a:pt x="4590858" y="59044"/>
                </a:lnTo>
                <a:cubicBezTo>
                  <a:pt x="4936693" y="59044"/>
                  <a:pt x="6854626" y="-143682"/>
                  <a:pt x="6854626" y="202153"/>
                </a:cubicBezTo>
                <a:cubicBezTo>
                  <a:pt x="6859571" y="1307341"/>
                  <a:pt x="6864515" y="2412530"/>
                  <a:pt x="6869460" y="3517718"/>
                </a:cubicBezTo>
                <a:cubicBezTo>
                  <a:pt x="6869460" y="3863553"/>
                  <a:pt x="4100486" y="6041717"/>
                  <a:pt x="3564870" y="5731166"/>
                </a:cubicBezTo>
                <a:cubicBezTo>
                  <a:pt x="2774631" y="5420615"/>
                  <a:pt x="2324613" y="3333023"/>
                  <a:pt x="1482616" y="3333023"/>
                </a:cubicBezTo>
                <a:cubicBezTo>
                  <a:pt x="1136781" y="3333023"/>
                  <a:pt x="-223162" y="4208609"/>
                  <a:pt x="31573" y="2655076"/>
                </a:cubicBezTo>
                <a:lnTo>
                  <a:pt x="892818" y="909519"/>
                </a:lnTo>
                <a:close/>
              </a:path>
            </a:pathLst>
          </a:custGeom>
          <a:solidFill>
            <a:srgbClr val="00A69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5" name="Rounded Rectangle 9">
            <a:extLst>
              <a:ext uri="{FF2B5EF4-FFF2-40B4-BE49-F238E27FC236}">
                <a16:creationId xmlns:a16="http://schemas.microsoft.com/office/drawing/2014/main" id="{58E20B5D-A60E-423C-92F6-A6511A239EEB}"/>
              </a:ext>
            </a:extLst>
          </p:cNvPr>
          <p:cNvSpPr/>
          <p:nvPr/>
        </p:nvSpPr>
        <p:spPr>
          <a:xfrm rot="8064014">
            <a:off x="-31477" y="4706239"/>
            <a:ext cx="2462014" cy="2058796"/>
          </a:xfrm>
          <a:custGeom>
            <a:avLst/>
            <a:gdLst>
              <a:gd name="connsiteX0" fmla="*/ 0 w 3778370"/>
              <a:gd name="connsiteY0" fmla="*/ 626189 h 3757059"/>
              <a:gd name="connsiteX1" fmla="*/ 626189 w 3778370"/>
              <a:gd name="connsiteY1" fmla="*/ 0 h 3757059"/>
              <a:gd name="connsiteX2" fmla="*/ 3152181 w 3778370"/>
              <a:gd name="connsiteY2" fmla="*/ 0 h 3757059"/>
              <a:gd name="connsiteX3" fmla="*/ 3778370 w 3778370"/>
              <a:gd name="connsiteY3" fmla="*/ 626189 h 3757059"/>
              <a:gd name="connsiteX4" fmla="*/ 3778370 w 3778370"/>
              <a:gd name="connsiteY4" fmla="*/ 3130870 h 3757059"/>
              <a:gd name="connsiteX5" fmla="*/ 3152181 w 3778370"/>
              <a:gd name="connsiteY5" fmla="*/ 3757059 h 3757059"/>
              <a:gd name="connsiteX6" fmla="*/ 626189 w 3778370"/>
              <a:gd name="connsiteY6" fmla="*/ 3757059 h 3757059"/>
              <a:gd name="connsiteX7" fmla="*/ 0 w 3778370"/>
              <a:gd name="connsiteY7" fmla="*/ 3130870 h 3757059"/>
              <a:gd name="connsiteX8" fmla="*/ 0 w 3778370"/>
              <a:gd name="connsiteY8" fmla="*/ 626189 h 3757059"/>
              <a:gd name="connsiteX0" fmla="*/ 0 w 3778370"/>
              <a:gd name="connsiteY0" fmla="*/ 626189 h 4723217"/>
              <a:gd name="connsiteX1" fmla="*/ 626189 w 3778370"/>
              <a:gd name="connsiteY1" fmla="*/ 0 h 4723217"/>
              <a:gd name="connsiteX2" fmla="*/ 3152181 w 3778370"/>
              <a:gd name="connsiteY2" fmla="*/ 0 h 4723217"/>
              <a:gd name="connsiteX3" fmla="*/ 3778370 w 3778370"/>
              <a:gd name="connsiteY3" fmla="*/ 626189 h 4723217"/>
              <a:gd name="connsiteX4" fmla="*/ 3778370 w 3778370"/>
              <a:gd name="connsiteY4" fmla="*/ 3130870 h 4723217"/>
              <a:gd name="connsiteX5" fmla="*/ 2393057 w 3778370"/>
              <a:gd name="connsiteY5" fmla="*/ 4723217 h 4723217"/>
              <a:gd name="connsiteX6" fmla="*/ 626189 w 3778370"/>
              <a:gd name="connsiteY6" fmla="*/ 3757059 h 4723217"/>
              <a:gd name="connsiteX7" fmla="*/ 0 w 3778370"/>
              <a:gd name="connsiteY7" fmla="*/ 3130870 h 4723217"/>
              <a:gd name="connsiteX8" fmla="*/ 0 w 3778370"/>
              <a:gd name="connsiteY8" fmla="*/ 626189 h 4723217"/>
              <a:gd name="connsiteX0" fmla="*/ 0 w 3950898"/>
              <a:gd name="connsiteY0" fmla="*/ 626189 h 4723217"/>
              <a:gd name="connsiteX1" fmla="*/ 626189 w 3950898"/>
              <a:gd name="connsiteY1" fmla="*/ 0 h 4723217"/>
              <a:gd name="connsiteX2" fmla="*/ 3152181 w 3950898"/>
              <a:gd name="connsiteY2" fmla="*/ 0 h 4723217"/>
              <a:gd name="connsiteX3" fmla="*/ 3778370 w 3950898"/>
              <a:gd name="connsiteY3" fmla="*/ 626189 h 4723217"/>
              <a:gd name="connsiteX4" fmla="*/ 3950898 w 3950898"/>
              <a:gd name="connsiteY4" fmla="*/ 3544938 h 4723217"/>
              <a:gd name="connsiteX5" fmla="*/ 2393057 w 3950898"/>
              <a:gd name="connsiteY5" fmla="*/ 4723217 h 4723217"/>
              <a:gd name="connsiteX6" fmla="*/ 626189 w 3950898"/>
              <a:gd name="connsiteY6" fmla="*/ 3757059 h 4723217"/>
              <a:gd name="connsiteX7" fmla="*/ 0 w 3950898"/>
              <a:gd name="connsiteY7" fmla="*/ 3130870 h 4723217"/>
              <a:gd name="connsiteX8" fmla="*/ 0 w 3950898"/>
              <a:gd name="connsiteY8" fmla="*/ 626189 h 4723217"/>
              <a:gd name="connsiteX0" fmla="*/ 0 w 3950898"/>
              <a:gd name="connsiteY0" fmla="*/ 626189 h 4861239"/>
              <a:gd name="connsiteX1" fmla="*/ 626189 w 3950898"/>
              <a:gd name="connsiteY1" fmla="*/ 0 h 4861239"/>
              <a:gd name="connsiteX2" fmla="*/ 3152181 w 3950898"/>
              <a:gd name="connsiteY2" fmla="*/ 0 h 4861239"/>
              <a:gd name="connsiteX3" fmla="*/ 3778370 w 3950898"/>
              <a:gd name="connsiteY3" fmla="*/ 626189 h 4861239"/>
              <a:gd name="connsiteX4" fmla="*/ 3950898 w 3950898"/>
              <a:gd name="connsiteY4" fmla="*/ 3544938 h 4861239"/>
              <a:gd name="connsiteX5" fmla="*/ 2393057 w 3950898"/>
              <a:gd name="connsiteY5" fmla="*/ 4861239 h 4861239"/>
              <a:gd name="connsiteX6" fmla="*/ 626189 w 3950898"/>
              <a:gd name="connsiteY6" fmla="*/ 3757059 h 4861239"/>
              <a:gd name="connsiteX7" fmla="*/ 0 w 3950898"/>
              <a:gd name="connsiteY7" fmla="*/ 3130870 h 4861239"/>
              <a:gd name="connsiteX8" fmla="*/ 0 w 3950898"/>
              <a:gd name="connsiteY8" fmla="*/ 626189 h 4861239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8473 w 3959371"/>
              <a:gd name="connsiteY0" fmla="*/ 626189 h 4909356"/>
              <a:gd name="connsiteX1" fmla="*/ 272353 w 3959371"/>
              <a:gd name="connsiteY1" fmla="*/ 17253 h 4909356"/>
              <a:gd name="connsiteX2" fmla="*/ 3160654 w 3959371"/>
              <a:gd name="connsiteY2" fmla="*/ 0 h 4909356"/>
              <a:gd name="connsiteX3" fmla="*/ 3786843 w 3959371"/>
              <a:gd name="connsiteY3" fmla="*/ 626189 h 4909356"/>
              <a:gd name="connsiteX4" fmla="*/ 3959371 w 3959371"/>
              <a:gd name="connsiteY4" fmla="*/ 3544938 h 4909356"/>
              <a:gd name="connsiteX5" fmla="*/ 2401530 w 3959371"/>
              <a:gd name="connsiteY5" fmla="*/ 4861239 h 4909356"/>
              <a:gd name="connsiteX6" fmla="*/ 634662 w 3959371"/>
              <a:gd name="connsiteY6" fmla="*/ 3757059 h 4909356"/>
              <a:gd name="connsiteX7" fmla="*/ 8473 w 3959371"/>
              <a:gd name="connsiteY7" fmla="*/ 3130870 h 4909356"/>
              <a:gd name="connsiteX8" fmla="*/ 8473 w 3959371"/>
              <a:gd name="connsiteY8" fmla="*/ 626189 h 4909356"/>
              <a:gd name="connsiteX0" fmla="*/ 95 w 3950993"/>
              <a:gd name="connsiteY0" fmla="*/ 626749 h 4909916"/>
              <a:gd name="connsiteX1" fmla="*/ 263975 w 3950993"/>
              <a:gd name="connsiteY1" fmla="*/ 17813 h 4909916"/>
              <a:gd name="connsiteX2" fmla="*/ 3152276 w 3950993"/>
              <a:gd name="connsiteY2" fmla="*/ 560 h 4909916"/>
              <a:gd name="connsiteX3" fmla="*/ 3778465 w 3950993"/>
              <a:gd name="connsiteY3" fmla="*/ 626749 h 4909916"/>
              <a:gd name="connsiteX4" fmla="*/ 3950993 w 3950993"/>
              <a:gd name="connsiteY4" fmla="*/ 3545498 h 4909916"/>
              <a:gd name="connsiteX5" fmla="*/ 2393152 w 3950993"/>
              <a:gd name="connsiteY5" fmla="*/ 4861799 h 4909916"/>
              <a:gd name="connsiteX6" fmla="*/ 626284 w 3950993"/>
              <a:gd name="connsiteY6" fmla="*/ 3757619 h 4909916"/>
              <a:gd name="connsiteX7" fmla="*/ 95 w 3950993"/>
              <a:gd name="connsiteY7" fmla="*/ 3131430 h 4909916"/>
              <a:gd name="connsiteX8" fmla="*/ 95 w 3950993"/>
              <a:gd name="connsiteY8" fmla="*/ 626749 h 4909916"/>
              <a:gd name="connsiteX0" fmla="*/ 6565 w 3957463"/>
              <a:gd name="connsiteY0" fmla="*/ 626749 h 4909916"/>
              <a:gd name="connsiteX1" fmla="*/ 218686 w 3957463"/>
              <a:gd name="connsiteY1" fmla="*/ 17813 h 4909916"/>
              <a:gd name="connsiteX2" fmla="*/ 3158746 w 3957463"/>
              <a:gd name="connsiteY2" fmla="*/ 560 h 4909916"/>
              <a:gd name="connsiteX3" fmla="*/ 3784935 w 3957463"/>
              <a:gd name="connsiteY3" fmla="*/ 626749 h 4909916"/>
              <a:gd name="connsiteX4" fmla="*/ 3957463 w 3957463"/>
              <a:gd name="connsiteY4" fmla="*/ 3545498 h 4909916"/>
              <a:gd name="connsiteX5" fmla="*/ 2399622 w 3957463"/>
              <a:gd name="connsiteY5" fmla="*/ 4861799 h 4909916"/>
              <a:gd name="connsiteX6" fmla="*/ 632754 w 3957463"/>
              <a:gd name="connsiteY6" fmla="*/ 3757619 h 4909916"/>
              <a:gd name="connsiteX7" fmla="*/ 6565 w 3957463"/>
              <a:gd name="connsiteY7" fmla="*/ 3131430 h 4909916"/>
              <a:gd name="connsiteX8" fmla="*/ 6565 w 3957463"/>
              <a:gd name="connsiteY8" fmla="*/ 626749 h 4909916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784935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845586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27285" h="4908848">
                <a:moveTo>
                  <a:pt x="6565" y="626749"/>
                </a:moveTo>
                <a:cubicBezTo>
                  <a:pt x="6565" y="280914"/>
                  <a:pt x="-58137" y="-85704"/>
                  <a:pt x="218686" y="17813"/>
                </a:cubicBezTo>
                <a:lnTo>
                  <a:pt x="3158746" y="560"/>
                </a:lnTo>
                <a:cubicBezTo>
                  <a:pt x="3504581" y="560"/>
                  <a:pt x="3845586" y="280914"/>
                  <a:pt x="3845586" y="626749"/>
                </a:cubicBezTo>
                <a:lnTo>
                  <a:pt x="4127285" y="3510993"/>
                </a:lnTo>
                <a:cubicBezTo>
                  <a:pt x="4127285" y="3856828"/>
                  <a:pt x="2935238" y="5172350"/>
                  <a:pt x="2399622" y="4861799"/>
                </a:cubicBezTo>
                <a:cubicBezTo>
                  <a:pt x="1609383" y="4551248"/>
                  <a:pt x="1474751" y="3757619"/>
                  <a:pt x="632754" y="3757619"/>
                </a:cubicBezTo>
                <a:cubicBezTo>
                  <a:pt x="286919" y="3757619"/>
                  <a:pt x="6565" y="3477265"/>
                  <a:pt x="6565" y="3131430"/>
                </a:cubicBezTo>
                <a:lnTo>
                  <a:pt x="6565" y="626749"/>
                </a:lnTo>
                <a:close/>
              </a:path>
            </a:pathLst>
          </a:custGeom>
          <a:solidFill>
            <a:srgbClr val="8AB13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6" name="Rounded Rectangle 9">
            <a:extLst>
              <a:ext uri="{FF2B5EF4-FFF2-40B4-BE49-F238E27FC236}">
                <a16:creationId xmlns:a16="http://schemas.microsoft.com/office/drawing/2014/main" id="{65FAFC1D-AD91-4697-8EF6-AE3A788C3BB4}"/>
              </a:ext>
            </a:extLst>
          </p:cNvPr>
          <p:cNvSpPr/>
          <p:nvPr/>
        </p:nvSpPr>
        <p:spPr>
          <a:xfrm rot="10800000">
            <a:off x="-49833" y="5381488"/>
            <a:ext cx="3145968" cy="1552712"/>
          </a:xfrm>
          <a:custGeom>
            <a:avLst/>
            <a:gdLst>
              <a:gd name="connsiteX0" fmla="*/ 0 w 3778370"/>
              <a:gd name="connsiteY0" fmla="*/ 626189 h 3757059"/>
              <a:gd name="connsiteX1" fmla="*/ 626189 w 3778370"/>
              <a:gd name="connsiteY1" fmla="*/ 0 h 3757059"/>
              <a:gd name="connsiteX2" fmla="*/ 3152181 w 3778370"/>
              <a:gd name="connsiteY2" fmla="*/ 0 h 3757059"/>
              <a:gd name="connsiteX3" fmla="*/ 3778370 w 3778370"/>
              <a:gd name="connsiteY3" fmla="*/ 626189 h 3757059"/>
              <a:gd name="connsiteX4" fmla="*/ 3778370 w 3778370"/>
              <a:gd name="connsiteY4" fmla="*/ 3130870 h 3757059"/>
              <a:gd name="connsiteX5" fmla="*/ 3152181 w 3778370"/>
              <a:gd name="connsiteY5" fmla="*/ 3757059 h 3757059"/>
              <a:gd name="connsiteX6" fmla="*/ 626189 w 3778370"/>
              <a:gd name="connsiteY6" fmla="*/ 3757059 h 3757059"/>
              <a:gd name="connsiteX7" fmla="*/ 0 w 3778370"/>
              <a:gd name="connsiteY7" fmla="*/ 3130870 h 3757059"/>
              <a:gd name="connsiteX8" fmla="*/ 0 w 3778370"/>
              <a:gd name="connsiteY8" fmla="*/ 626189 h 3757059"/>
              <a:gd name="connsiteX0" fmla="*/ 0 w 3778370"/>
              <a:gd name="connsiteY0" fmla="*/ 626189 h 4723217"/>
              <a:gd name="connsiteX1" fmla="*/ 626189 w 3778370"/>
              <a:gd name="connsiteY1" fmla="*/ 0 h 4723217"/>
              <a:gd name="connsiteX2" fmla="*/ 3152181 w 3778370"/>
              <a:gd name="connsiteY2" fmla="*/ 0 h 4723217"/>
              <a:gd name="connsiteX3" fmla="*/ 3778370 w 3778370"/>
              <a:gd name="connsiteY3" fmla="*/ 626189 h 4723217"/>
              <a:gd name="connsiteX4" fmla="*/ 3778370 w 3778370"/>
              <a:gd name="connsiteY4" fmla="*/ 3130870 h 4723217"/>
              <a:gd name="connsiteX5" fmla="*/ 2393057 w 3778370"/>
              <a:gd name="connsiteY5" fmla="*/ 4723217 h 4723217"/>
              <a:gd name="connsiteX6" fmla="*/ 626189 w 3778370"/>
              <a:gd name="connsiteY6" fmla="*/ 3757059 h 4723217"/>
              <a:gd name="connsiteX7" fmla="*/ 0 w 3778370"/>
              <a:gd name="connsiteY7" fmla="*/ 3130870 h 4723217"/>
              <a:gd name="connsiteX8" fmla="*/ 0 w 3778370"/>
              <a:gd name="connsiteY8" fmla="*/ 626189 h 4723217"/>
              <a:gd name="connsiteX0" fmla="*/ 0 w 3950898"/>
              <a:gd name="connsiteY0" fmla="*/ 626189 h 4723217"/>
              <a:gd name="connsiteX1" fmla="*/ 626189 w 3950898"/>
              <a:gd name="connsiteY1" fmla="*/ 0 h 4723217"/>
              <a:gd name="connsiteX2" fmla="*/ 3152181 w 3950898"/>
              <a:gd name="connsiteY2" fmla="*/ 0 h 4723217"/>
              <a:gd name="connsiteX3" fmla="*/ 3778370 w 3950898"/>
              <a:gd name="connsiteY3" fmla="*/ 626189 h 4723217"/>
              <a:gd name="connsiteX4" fmla="*/ 3950898 w 3950898"/>
              <a:gd name="connsiteY4" fmla="*/ 3544938 h 4723217"/>
              <a:gd name="connsiteX5" fmla="*/ 2393057 w 3950898"/>
              <a:gd name="connsiteY5" fmla="*/ 4723217 h 4723217"/>
              <a:gd name="connsiteX6" fmla="*/ 626189 w 3950898"/>
              <a:gd name="connsiteY6" fmla="*/ 3757059 h 4723217"/>
              <a:gd name="connsiteX7" fmla="*/ 0 w 3950898"/>
              <a:gd name="connsiteY7" fmla="*/ 3130870 h 4723217"/>
              <a:gd name="connsiteX8" fmla="*/ 0 w 3950898"/>
              <a:gd name="connsiteY8" fmla="*/ 626189 h 4723217"/>
              <a:gd name="connsiteX0" fmla="*/ 0 w 3950898"/>
              <a:gd name="connsiteY0" fmla="*/ 626189 h 4861239"/>
              <a:gd name="connsiteX1" fmla="*/ 626189 w 3950898"/>
              <a:gd name="connsiteY1" fmla="*/ 0 h 4861239"/>
              <a:gd name="connsiteX2" fmla="*/ 3152181 w 3950898"/>
              <a:gd name="connsiteY2" fmla="*/ 0 h 4861239"/>
              <a:gd name="connsiteX3" fmla="*/ 3778370 w 3950898"/>
              <a:gd name="connsiteY3" fmla="*/ 626189 h 4861239"/>
              <a:gd name="connsiteX4" fmla="*/ 3950898 w 3950898"/>
              <a:gd name="connsiteY4" fmla="*/ 3544938 h 4861239"/>
              <a:gd name="connsiteX5" fmla="*/ 2393057 w 3950898"/>
              <a:gd name="connsiteY5" fmla="*/ 4861239 h 4861239"/>
              <a:gd name="connsiteX6" fmla="*/ 626189 w 3950898"/>
              <a:gd name="connsiteY6" fmla="*/ 3757059 h 4861239"/>
              <a:gd name="connsiteX7" fmla="*/ 0 w 3950898"/>
              <a:gd name="connsiteY7" fmla="*/ 3130870 h 4861239"/>
              <a:gd name="connsiteX8" fmla="*/ 0 w 3950898"/>
              <a:gd name="connsiteY8" fmla="*/ 626189 h 4861239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0 w 3950898"/>
              <a:gd name="connsiteY0" fmla="*/ 626189 h 4909356"/>
              <a:gd name="connsiteX1" fmla="*/ 626189 w 3950898"/>
              <a:gd name="connsiteY1" fmla="*/ 0 h 4909356"/>
              <a:gd name="connsiteX2" fmla="*/ 3152181 w 3950898"/>
              <a:gd name="connsiteY2" fmla="*/ 0 h 4909356"/>
              <a:gd name="connsiteX3" fmla="*/ 3778370 w 3950898"/>
              <a:gd name="connsiteY3" fmla="*/ 626189 h 4909356"/>
              <a:gd name="connsiteX4" fmla="*/ 3950898 w 3950898"/>
              <a:gd name="connsiteY4" fmla="*/ 3544938 h 4909356"/>
              <a:gd name="connsiteX5" fmla="*/ 2393057 w 3950898"/>
              <a:gd name="connsiteY5" fmla="*/ 4861239 h 4909356"/>
              <a:gd name="connsiteX6" fmla="*/ 626189 w 3950898"/>
              <a:gd name="connsiteY6" fmla="*/ 3757059 h 4909356"/>
              <a:gd name="connsiteX7" fmla="*/ 0 w 3950898"/>
              <a:gd name="connsiteY7" fmla="*/ 3130870 h 4909356"/>
              <a:gd name="connsiteX8" fmla="*/ 0 w 3950898"/>
              <a:gd name="connsiteY8" fmla="*/ 626189 h 4909356"/>
              <a:gd name="connsiteX0" fmla="*/ 8473 w 3959371"/>
              <a:gd name="connsiteY0" fmla="*/ 626189 h 4909356"/>
              <a:gd name="connsiteX1" fmla="*/ 272353 w 3959371"/>
              <a:gd name="connsiteY1" fmla="*/ 17253 h 4909356"/>
              <a:gd name="connsiteX2" fmla="*/ 3160654 w 3959371"/>
              <a:gd name="connsiteY2" fmla="*/ 0 h 4909356"/>
              <a:gd name="connsiteX3" fmla="*/ 3786843 w 3959371"/>
              <a:gd name="connsiteY3" fmla="*/ 626189 h 4909356"/>
              <a:gd name="connsiteX4" fmla="*/ 3959371 w 3959371"/>
              <a:gd name="connsiteY4" fmla="*/ 3544938 h 4909356"/>
              <a:gd name="connsiteX5" fmla="*/ 2401530 w 3959371"/>
              <a:gd name="connsiteY5" fmla="*/ 4861239 h 4909356"/>
              <a:gd name="connsiteX6" fmla="*/ 634662 w 3959371"/>
              <a:gd name="connsiteY6" fmla="*/ 3757059 h 4909356"/>
              <a:gd name="connsiteX7" fmla="*/ 8473 w 3959371"/>
              <a:gd name="connsiteY7" fmla="*/ 3130870 h 4909356"/>
              <a:gd name="connsiteX8" fmla="*/ 8473 w 3959371"/>
              <a:gd name="connsiteY8" fmla="*/ 626189 h 4909356"/>
              <a:gd name="connsiteX0" fmla="*/ 95 w 3950993"/>
              <a:gd name="connsiteY0" fmla="*/ 626749 h 4909916"/>
              <a:gd name="connsiteX1" fmla="*/ 263975 w 3950993"/>
              <a:gd name="connsiteY1" fmla="*/ 17813 h 4909916"/>
              <a:gd name="connsiteX2" fmla="*/ 3152276 w 3950993"/>
              <a:gd name="connsiteY2" fmla="*/ 560 h 4909916"/>
              <a:gd name="connsiteX3" fmla="*/ 3778465 w 3950993"/>
              <a:gd name="connsiteY3" fmla="*/ 626749 h 4909916"/>
              <a:gd name="connsiteX4" fmla="*/ 3950993 w 3950993"/>
              <a:gd name="connsiteY4" fmla="*/ 3545498 h 4909916"/>
              <a:gd name="connsiteX5" fmla="*/ 2393152 w 3950993"/>
              <a:gd name="connsiteY5" fmla="*/ 4861799 h 4909916"/>
              <a:gd name="connsiteX6" fmla="*/ 626284 w 3950993"/>
              <a:gd name="connsiteY6" fmla="*/ 3757619 h 4909916"/>
              <a:gd name="connsiteX7" fmla="*/ 95 w 3950993"/>
              <a:gd name="connsiteY7" fmla="*/ 3131430 h 4909916"/>
              <a:gd name="connsiteX8" fmla="*/ 95 w 3950993"/>
              <a:gd name="connsiteY8" fmla="*/ 626749 h 4909916"/>
              <a:gd name="connsiteX0" fmla="*/ 6565 w 3957463"/>
              <a:gd name="connsiteY0" fmla="*/ 626749 h 4909916"/>
              <a:gd name="connsiteX1" fmla="*/ 218686 w 3957463"/>
              <a:gd name="connsiteY1" fmla="*/ 17813 h 4909916"/>
              <a:gd name="connsiteX2" fmla="*/ 3158746 w 3957463"/>
              <a:gd name="connsiteY2" fmla="*/ 560 h 4909916"/>
              <a:gd name="connsiteX3" fmla="*/ 3784935 w 3957463"/>
              <a:gd name="connsiteY3" fmla="*/ 626749 h 4909916"/>
              <a:gd name="connsiteX4" fmla="*/ 3957463 w 3957463"/>
              <a:gd name="connsiteY4" fmla="*/ 3545498 h 4909916"/>
              <a:gd name="connsiteX5" fmla="*/ 2399622 w 3957463"/>
              <a:gd name="connsiteY5" fmla="*/ 4861799 h 4909916"/>
              <a:gd name="connsiteX6" fmla="*/ 632754 w 3957463"/>
              <a:gd name="connsiteY6" fmla="*/ 3757619 h 4909916"/>
              <a:gd name="connsiteX7" fmla="*/ 6565 w 3957463"/>
              <a:gd name="connsiteY7" fmla="*/ 3131430 h 4909916"/>
              <a:gd name="connsiteX8" fmla="*/ 6565 w 3957463"/>
              <a:gd name="connsiteY8" fmla="*/ 626749 h 4909916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784935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6565 w 4127285"/>
              <a:gd name="connsiteY0" fmla="*/ 626749 h 4908848"/>
              <a:gd name="connsiteX1" fmla="*/ 218686 w 4127285"/>
              <a:gd name="connsiteY1" fmla="*/ 17813 h 4908848"/>
              <a:gd name="connsiteX2" fmla="*/ 3158746 w 4127285"/>
              <a:gd name="connsiteY2" fmla="*/ 560 h 4908848"/>
              <a:gd name="connsiteX3" fmla="*/ 3845586 w 4127285"/>
              <a:gd name="connsiteY3" fmla="*/ 626749 h 4908848"/>
              <a:gd name="connsiteX4" fmla="*/ 4127285 w 4127285"/>
              <a:gd name="connsiteY4" fmla="*/ 3510993 h 4908848"/>
              <a:gd name="connsiteX5" fmla="*/ 2399622 w 4127285"/>
              <a:gd name="connsiteY5" fmla="*/ 4861799 h 4908848"/>
              <a:gd name="connsiteX6" fmla="*/ 632754 w 4127285"/>
              <a:gd name="connsiteY6" fmla="*/ 3757619 h 4908848"/>
              <a:gd name="connsiteX7" fmla="*/ 6565 w 4127285"/>
              <a:gd name="connsiteY7" fmla="*/ 3131430 h 4908848"/>
              <a:gd name="connsiteX8" fmla="*/ 6565 w 4127285"/>
              <a:gd name="connsiteY8" fmla="*/ 626749 h 4908848"/>
              <a:gd name="connsiteX0" fmla="*/ 970417 w 5091137"/>
              <a:gd name="connsiteY0" fmla="*/ 626749 h 4908848"/>
              <a:gd name="connsiteX1" fmla="*/ 1182538 w 5091137"/>
              <a:gd name="connsiteY1" fmla="*/ 17813 h 4908848"/>
              <a:gd name="connsiteX2" fmla="*/ 4122598 w 5091137"/>
              <a:gd name="connsiteY2" fmla="*/ 560 h 4908848"/>
              <a:gd name="connsiteX3" fmla="*/ 4809438 w 5091137"/>
              <a:gd name="connsiteY3" fmla="*/ 626749 h 4908848"/>
              <a:gd name="connsiteX4" fmla="*/ 5091137 w 5091137"/>
              <a:gd name="connsiteY4" fmla="*/ 3510993 h 4908848"/>
              <a:gd name="connsiteX5" fmla="*/ 3363474 w 5091137"/>
              <a:gd name="connsiteY5" fmla="*/ 4861799 h 4908848"/>
              <a:gd name="connsiteX6" fmla="*/ 1596606 w 5091137"/>
              <a:gd name="connsiteY6" fmla="*/ 3757619 h 4908848"/>
              <a:gd name="connsiteX7" fmla="*/ 0 w 5091137"/>
              <a:gd name="connsiteY7" fmla="*/ 2424064 h 4908848"/>
              <a:gd name="connsiteX8" fmla="*/ 970417 w 5091137"/>
              <a:gd name="connsiteY8" fmla="*/ 626749 h 4908848"/>
              <a:gd name="connsiteX0" fmla="*/ 1045347 w 5166067"/>
              <a:gd name="connsiteY0" fmla="*/ 626749 h 4908848"/>
              <a:gd name="connsiteX1" fmla="*/ 1257468 w 5166067"/>
              <a:gd name="connsiteY1" fmla="*/ 17813 h 4908848"/>
              <a:gd name="connsiteX2" fmla="*/ 4197528 w 5166067"/>
              <a:gd name="connsiteY2" fmla="*/ 560 h 4908848"/>
              <a:gd name="connsiteX3" fmla="*/ 4884368 w 5166067"/>
              <a:gd name="connsiteY3" fmla="*/ 626749 h 4908848"/>
              <a:gd name="connsiteX4" fmla="*/ 5166067 w 5166067"/>
              <a:gd name="connsiteY4" fmla="*/ 3510993 h 4908848"/>
              <a:gd name="connsiteX5" fmla="*/ 3438404 w 5166067"/>
              <a:gd name="connsiteY5" fmla="*/ 4861799 h 4908848"/>
              <a:gd name="connsiteX6" fmla="*/ 1671536 w 5166067"/>
              <a:gd name="connsiteY6" fmla="*/ 3757619 h 4908848"/>
              <a:gd name="connsiteX7" fmla="*/ 74930 w 5166067"/>
              <a:gd name="connsiteY7" fmla="*/ 2424064 h 4908848"/>
              <a:gd name="connsiteX8" fmla="*/ 1045347 w 5166067"/>
              <a:gd name="connsiteY8" fmla="*/ 626749 h 4908848"/>
              <a:gd name="connsiteX0" fmla="*/ 475227 w 5166067"/>
              <a:gd name="connsiteY0" fmla="*/ 781464 h 4908288"/>
              <a:gd name="connsiteX1" fmla="*/ 1257468 w 5166067"/>
              <a:gd name="connsiteY1" fmla="*/ 17253 h 4908288"/>
              <a:gd name="connsiteX2" fmla="*/ 4197528 w 5166067"/>
              <a:gd name="connsiteY2" fmla="*/ 0 h 4908288"/>
              <a:gd name="connsiteX3" fmla="*/ 4884368 w 5166067"/>
              <a:gd name="connsiteY3" fmla="*/ 626189 h 4908288"/>
              <a:gd name="connsiteX4" fmla="*/ 5166067 w 5166067"/>
              <a:gd name="connsiteY4" fmla="*/ 3510433 h 4908288"/>
              <a:gd name="connsiteX5" fmla="*/ 3438404 w 5166067"/>
              <a:gd name="connsiteY5" fmla="*/ 4861239 h 4908288"/>
              <a:gd name="connsiteX6" fmla="*/ 1671536 w 5166067"/>
              <a:gd name="connsiteY6" fmla="*/ 3757059 h 4908288"/>
              <a:gd name="connsiteX7" fmla="*/ 74930 w 5166067"/>
              <a:gd name="connsiteY7" fmla="*/ 2423504 h 4908288"/>
              <a:gd name="connsiteX8" fmla="*/ 475227 w 5166067"/>
              <a:gd name="connsiteY8" fmla="*/ 781464 h 4908288"/>
              <a:gd name="connsiteX0" fmla="*/ 475227 w 5166067"/>
              <a:gd name="connsiteY0" fmla="*/ 781464 h 4908288"/>
              <a:gd name="connsiteX1" fmla="*/ 1257468 w 5166067"/>
              <a:gd name="connsiteY1" fmla="*/ 17253 h 4908288"/>
              <a:gd name="connsiteX2" fmla="*/ 4197528 w 5166067"/>
              <a:gd name="connsiteY2" fmla="*/ 0 h 4908288"/>
              <a:gd name="connsiteX3" fmla="*/ 4884368 w 5166067"/>
              <a:gd name="connsiteY3" fmla="*/ 626189 h 4908288"/>
              <a:gd name="connsiteX4" fmla="*/ 5166067 w 5166067"/>
              <a:gd name="connsiteY4" fmla="*/ 3510433 h 4908288"/>
              <a:gd name="connsiteX5" fmla="*/ 3438404 w 5166067"/>
              <a:gd name="connsiteY5" fmla="*/ 4861239 h 4908288"/>
              <a:gd name="connsiteX6" fmla="*/ 1671536 w 5166067"/>
              <a:gd name="connsiteY6" fmla="*/ 3757059 h 4908288"/>
              <a:gd name="connsiteX7" fmla="*/ 74930 w 5166067"/>
              <a:gd name="connsiteY7" fmla="*/ 2423504 h 4908288"/>
              <a:gd name="connsiteX8" fmla="*/ 475227 w 5166067"/>
              <a:gd name="connsiteY8" fmla="*/ 781464 h 4908288"/>
              <a:gd name="connsiteX0" fmla="*/ 922319 w 5613159"/>
              <a:gd name="connsiteY0" fmla="*/ 781464 h 4908288"/>
              <a:gd name="connsiteX1" fmla="*/ 1704560 w 5613159"/>
              <a:gd name="connsiteY1" fmla="*/ 17253 h 4908288"/>
              <a:gd name="connsiteX2" fmla="*/ 4644620 w 5613159"/>
              <a:gd name="connsiteY2" fmla="*/ 0 h 4908288"/>
              <a:gd name="connsiteX3" fmla="*/ 5331460 w 5613159"/>
              <a:gd name="connsiteY3" fmla="*/ 626189 h 4908288"/>
              <a:gd name="connsiteX4" fmla="*/ 5613159 w 5613159"/>
              <a:gd name="connsiteY4" fmla="*/ 3510433 h 4908288"/>
              <a:gd name="connsiteX5" fmla="*/ 3885496 w 5613159"/>
              <a:gd name="connsiteY5" fmla="*/ 4861239 h 4908288"/>
              <a:gd name="connsiteX6" fmla="*/ 2118628 w 5613159"/>
              <a:gd name="connsiteY6" fmla="*/ 3757059 h 4908288"/>
              <a:gd name="connsiteX7" fmla="*/ 61074 w 5613159"/>
              <a:gd name="connsiteY7" fmla="*/ 2527021 h 4908288"/>
              <a:gd name="connsiteX8" fmla="*/ 922319 w 5613159"/>
              <a:gd name="connsiteY8" fmla="*/ 781464 h 4908288"/>
              <a:gd name="connsiteX0" fmla="*/ 883940 w 5574780"/>
              <a:gd name="connsiteY0" fmla="*/ 781464 h 4908288"/>
              <a:gd name="connsiteX1" fmla="*/ 1666181 w 5574780"/>
              <a:gd name="connsiteY1" fmla="*/ 17253 h 4908288"/>
              <a:gd name="connsiteX2" fmla="*/ 4606241 w 5574780"/>
              <a:gd name="connsiteY2" fmla="*/ 0 h 4908288"/>
              <a:gd name="connsiteX3" fmla="*/ 5293081 w 5574780"/>
              <a:gd name="connsiteY3" fmla="*/ 626189 h 4908288"/>
              <a:gd name="connsiteX4" fmla="*/ 5574780 w 5574780"/>
              <a:gd name="connsiteY4" fmla="*/ 3510433 h 4908288"/>
              <a:gd name="connsiteX5" fmla="*/ 3847117 w 5574780"/>
              <a:gd name="connsiteY5" fmla="*/ 4861239 h 4908288"/>
              <a:gd name="connsiteX6" fmla="*/ 2080249 w 5574780"/>
              <a:gd name="connsiteY6" fmla="*/ 3757059 h 4908288"/>
              <a:gd name="connsiteX7" fmla="*/ 22695 w 5574780"/>
              <a:gd name="connsiteY7" fmla="*/ 2527021 h 4908288"/>
              <a:gd name="connsiteX8" fmla="*/ 883940 w 5574780"/>
              <a:gd name="connsiteY8" fmla="*/ 781464 h 4908288"/>
              <a:gd name="connsiteX0" fmla="*/ 883940 w 5574780"/>
              <a:gd name="connsiteY0" fmla="*/ 781464 h 5634917"/>
              <a:gd name="connsiteX1" fmla="*/ 1666181 w 5574780"/>
              <a:gd name="connsiteY1" fmla="*/ 17253 h 5634917"/>
              <a:gd name="connsiteX2" fmla="*/ 4606241 w 5574780"/>
              <a:gd name="connsiteY2" fmla="*/ 0 h 5634917"/>
              <a:gd name="connsiteX3" fmla="*/ 5293081 w 5574780"/>
              <a:gd name="connsiteY3" fmla="*/ 626189 h 5634917"/>
              <a:gd name="connsiteX4" fmla="*/ 5574780 w 5574780"/>
              <a:gd name="connsiteY4" fmla="*/ 3510433 h 5634917"/>
              <a:gd name="connsiteX5" fmla="*/ 3555992 w 5574780"/>
              <a:gd name="connsiteY5" fmla="*/ 5603111 h 5634917"/>
              <a:gd name="connsiteX6" fmla="*/ 2080249 w 5574780"/>
              <a:gd name="connsiteY6" fmla="*/ 3757059 h 5634917"/>
              <a:gd name="connsiteX7" fmla="*/ 22695 w 5574780"/>
              <a:gd name="connsiteY7" fmla="*/ 2527021 h 5634917"/>
              <a:gd name="connsiteX8" fmla="*/ 883940 w 5574780"/>
              <a:gd name="connsiteY8" fmla="*/ 781464 h 5634917"/>
              <a:gd name="connsiteX0" fmla="*/ 892818 w 5583658"/>
              <a:gd name="connsiteY0" fmla="*/ 781464 h 5634917"/>
              <a:gd name="connsiteX1" fmla="*/ 1675059 w 5583658"/>
              <a:gd name="connsiteY1" fmla="*/ 17253 h 5634917"/>
              <a:gd name="connsiteX2" fmla="*/ 4615119 w 5583658"/>
              <a:gd name="connsiteY2" fmla="*/ 0 h 5634917"/>
              <a:gd name="connsiteX3" fmla="*/ 5301959 w 5583658"/>
              <a:gd name="connsiteY3" fmla="*/ 626189 h 5634917"/>
              <a:gd name="connsiteX4" fmla="*/ 5583658 w 5583658"/>
              <a:gd name="connsiteY4" fmla="*/ 3510433 h 5634917"/>
              <a:gd name="connsiteX5" fmla="*/ 3564870 w 5583658"/>
              <a:gd name="connsiteY5" fmla="*/ 5603111 h 5634917"/>
              <a:gd name="connsiteX6" fmla="*/ 1482616 w 5583658"/>
              <a:gd name="connsiteY6" fmla="*/ 3204968 h 5634917"/>
              <a:gd name="connsiteX7" fmla="*/ 31573 w 5583658"/>
              <a:gd name="connsiteY7" fmla="*/ 2527021 h 5634917"/>
              <a:gd name="connsiteX8" fmla="*/ 892818 w 5583658"/>
              <a:gd name="connsiteY8" fmla="*/ 781464 h 5634917"/>
              <a:gd name="connsiteX0" fmla="*/ 892818 w 6869460"/>
              <a:gd name="connsiteY0" fmla="*/ 781464 h 5633320"/>
              <a:gd name="connsiteX1" fmla="*/ 1675059 w 6869460"/>
              <a:gd name="connsiteY1" fmla="*/ 17253 h 5633320"/>
              <a:gd name="connsiteX2" fmla="*/ 4615119 w 6869460"/>
              <a:gd name="connsiteY2" fmla="*/ 0 h 5633320"/>
              <a:gd name="connsiteX3" fmla="*/ 5301959 w 6869460"/>
              <a:gd name="connsiteY3" fmla="*/ 626189 h 5633320"/>
              <a:gd name="connsiteX4" fmla="*/ 6869460 w 6869460"/>
              <a:gd name="connsiteY4" fmla="*/ 3389663 h 5633320"/>
              <a:gd name="connsiteX5" fmla="*/ 3564870 w 6869460"/>
              <a:gd name="connsiteY5" fmla="*/ 5603111 h 5633320"/>
              <a:gd name="connsiteX6" fmla="*/ 1482616 w 6869460"/>
              <a:gd name="connsiteY6" fmla="*/ 3204968 h 5633320"/>
              <a:gd name="connsiteX7" fmla="*/ 31573 w 6869460"/>
              <a:gd name="connsiteY7" fmla="*/ 2527021 h 5633320"/>
              <a:gd name="connsiteX8" fmla="*/ 892818 w 6869460"/>
              <a:gd name="connsiteY8" fmla="*/ 781464 h 5633320"/>
              <a:gd name="connsiteX0" fmla="*/ 892818 w 6869460"/>
              <a:gd name="connsiteY0" fmla="*/ 882948 h 5734804"/>
              <a:gd name="connsiteX1" fmla="*/ 1675059 w 6869460"/>
              <a:gd name="connsiteY1" fmla="*/ 118737 h 5734804"/>
              <a:gd name="connsiteX2" fmla="*/ 4615119 w 6869460"/>
              <a:gd name="connsiteY2" fmla="*/ 101484 h 5734804"/>
              <a:gd name="connsiteX3" fmla="*/ 6854626 w 6869460"/>
              <a:gd name="connsiteY3" fmla="*/ 175582 h 5734804"/>
              <a:gd name="connsiteX4" fmla="*/ 6869460 w 6869460"/>
              <a:gd name="connsiteY4" fmla="*/ 3491147 h 5734804"/>
              <a:gd name="connsiteX5" fmla="*/ 3564870 w 6869460"/>
              <a:gd name="connsiteY5" fmla="*/ 5704595 h 5734804"/>
              <a:gd name="connsiteX6" fmla="*/ 1482616 w 6869460"/>
              <a:gd name="connsiteY6" fmla="*/ 3306452 h 5734804"/>
              <a:gd name="connsiteX7" fmla="*/ 31573 w 6869460"/>
              <a:gd name="connsiteY7" fmla="*/ 2628505 h 5734804"/>
              <a:gd name="connsiteX8" fmla="*/ 892818 w 6869460"/>
              <a:gd name="connsiteY8" fmla="*/ 882948 h 5734804"/>
              <a:gd name="connsiteX0" fmla="*/ 892818 w 6869460"/>
              <a:gd name="connsiteY0" fmla="*/ 909519 h 5761375"/>
              <a:gd name="connsiteX1" fmla="*/ 1675059 w 6869460"/>
              <a:gd name="connsiteY1" fmla="*/ 145308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2655076 h 5761375"/>
              <a:gd name="connsiteX8" fmla="*/ 892818 w 6869460"/>
              <a:gd name="connsiteY8" fmla="*/ 909519 h 5761375"/>
              <a:gd name="connsiteX0" fmla="*/ 892818 w 6869460"/>
              <a:gd name="connsiteY0" fmla="*/ 909519 h 5761375"/>
              <a:gd name="connsiteX1" fmla="*/ 1675059 w 6869460"/>
              <a:gd name="connsiteY1" fmla="*/ 41792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2655076 h 5761375"/>
              <a:gd name="connsiteX8" fmla="*/ 892818 w 6869460"/>
              <a:gd name="connsiteY8" fmla="*/ 909519 h 5761375"/>
              <a:gd name="connsiteX0" fmla="*/ 892818 w 6869460"/>
              <a:gd name="connsiteY0" fmla="*/ 909519 h 5761375"/>
              <a:gd name="connsiteX1" fmla="*/ 1675059 w 6869460"/>
              <a:gd name="connsiteY1" fmla="*/ 41792 h 5761375"/>
              <a:gd name="connsiteX2" fmla="*/ 4590858 w 6869460"/>
              <a:gd name="connsiteY2" fmla="*/ 59044 h 5761375"/>
              <a:gd name="connsiteX3" fmla="*/ 6854626 w 6869460"/>
              <a:gd name="connsiteY3" fmla="*/ 202153 h 5761375"/>
              <a:gd name="connsiteX4" fmla="*/ 6869460 w 6869460"/>
              <a:gd name="connsiteY4" fmla="*/ 3517718 h 5761375"/>
              <a:gd name="connsiteX5" fmla="*/ 3564870 w 6869460"/>
              <a:gd name="connsiteY5" fmla="*/ 5731166 h 5761375"/>
              <a:gd name="connsiteX6" fmla="*/ 1482616 w 6869460"/>
              <a:gd name="connsiteY6" fmla="*/ 3333023 h 5761375"/>
              <a:gd name="connsiteX7" fmla="*/ 31573 w 6869460"/>
              <a:gd name="connsiteY7" fmla="*/ 3488445 h 5761375"/>
              <a:gd name="connsiteX8" fmla="*/ 892818 w 6869460"/>
              <a:gd name="connsiteY8" fmla="*/ 909519 h 5761375"/>
              <a:gd name="connsiteX0" fmla="*/ 892818 w 6869460"/>
              <a:gd name="connsiteY0" fmla="*/ 909519 h 5972593"/>
              <a:gd name="connsiteX1" fmla="*/ 1675059 w 6869460"/>
              <a:gd name="connsiteY1" fmla="*/ 41792 h 5972593"/>
              <a:gd name="connsiteX2" fmla="*/ 4590858 w 6869460"/>
              <a:gd name="connsiteY2" fmla="*/ 59044 h 5972593"/>
              <a:gd name="connsiteX3" fmla="*/ 6854626 w 6869460"/>
              <a:gd name="connsiteY3" fmla="*/ 202153 h 5972593"/>
              <a:gd name="connsiteX4" fmla="*/ 6869460 w 6869460"/>
              <a:gd name="connsiteY4" fmla="*/ 3517718 h 5972593"/>
              <a:gd name="connsiteX5" fmla="*/ 4025818 w 6869460"/>
              <a:gd name="connsiteY5" fmla="*/ 5944851 h 5972593"/>
              <a:gd name="connsiteX6" fmla="*/ 1482616 w 6869460"/>
              <a:gd name="connsiteY6" fmla="*/ 3333023 h 5972593"/>
              <a:gd name="connsiteX7" fmla="*/ 31573 w 6869460"/>
              <a:gd name="connsiteY7" fmla="*/ 3488445 h 5972593"/>
              <a:gd name="connsiteX8" fmla="*/ 892818 w 6869460"/>
              <a:gd name="connsiteY8" fmla="*/ 909519 h 5972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69460" h="5972593">
                <a:moveTo>
                  <a:pt x="892818" y="909519"/>
                </a:moveTo>
                <a:cubicBezTo>
                  <a:pt x="1014120" y="546431"/>
                  <a:pt x="1398236" y="-61725"/>
                  <a:pt x="1675059" y="41792"/>
                </a:cubicBezTo>
                <a:lnTo>
                  <a:pt x="4590858" y="59044"/>
                </a:lnTo>
                <a:cubicBezTo>
                  <a:pt x="4936693" y="59044"/>
                  <a:pt x="6854626" y="-143682"/>
                  <a:pt x="6854626" y="202153"/>
                </a:cubicBezTo>
                <a:cubicBezTo>
                  <a:pt x="6859571" y="1307341"/>
                  <a:pt x="6864515" y="2412530"/>
                  <a:pt x="6869460" y="3517718"/>
                </a:cubicBezTo>
                <a:cubicBezTo>
                  <a:pt x="6869460" y="3863553"/>
                  <a:pt x="4561434" y="6255402"/>
                  <a:pt x="4025818" y="5944851"/>
                </a:cubicBezTo>
                <a:cubicBezTo>
                  <a:pt x="3235579" y="5634300"/>
                  <a:pt x="2324613" y="3333023"/>
                  <a:pt x="1482616" y="3333023"/>
                </a:cubicBezTo>
                <a:cubicBezTo>
                  <a:pt x="1136781" y="3333023"/>
                  <a:pt x="-223162" y="5041978"/>
                  <a:pt x="31573" y="3488445"/>
                </a:cubicBezTo>
                <a:lnTo>
                  <a:pt x="892818" y="909519"/>
                </a:lnTo>
                <a:close/>
              </a:path>
            </a:pathLst>
          </a:custGeom>
          <a:solidFill>
            <a:srgbClr val="FFCC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pic>
        <p:nvPicPr>
          <p:cNvPr id="7" name="Google Shape;133;p3" descr="Afbeelding met teken, groen, tekening, straat&#10;&#10;Automatisch gegenereerde beschrijving">
            <a:extLst>
              <a:ext uri="{FF2B5EF4-FFF2-40B4-BE49-F238E27FC236}">
                <a16:creationId xmlns:a16="http://schemas.microsoft.com/office/drawing/2014/main" id="{FB3D69CF-2FA8-4D3E-AA30-33E112079CE0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3325" y="5908359"/>
            <a:ext cx="866989" cy="86698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34;p3">
            <a:extLst>
              <a:ext uri="{FF2B5EF4-FFF2-40B4-BE49-F238E27FC236}">
                <a16:creationId xmlns:a16="http://schemas.microsoft.com/office/drawing/2014/main" id="{B8AD879A-5089-480D-9BE4-CC3725A703B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99529" y="6017382"/>
            <a:ext cx="648942" cy="64894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kstvak 10">
            <a:extLst>
              <a:ext uri="{FF2B5EF4-FFF2-40B4-BE49-F238E27FC236}">
                <a16:creationId xmlns:a16="http://schemas.microsoft.com/office/drawing/2014/main" id="{6E5300E8-13C6-47AD-825B-B6AE184FE95D}"/>
              </a:ext>
            </a:extLst>
          </p:cNvPr>
          <p:cNvSpPr txBox="1"/>
          <p:nvPr/>
        </p:nvSpPr>
        <p:spPr>
          <a:xfrm>
            <a:off x="3809833" y="1467487"/>
            <a:ext cx="7892143" cy="4401205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nl-NL" sz="2800" dirty="0"/>
              <a:t>Ras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800" dirty="0"/>
              <a:t>Huidskleur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800" dirty="0"/>
              <a:t>Nationaliteit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800" dirty="0"/>
              <a:t>Afkomst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800" dirty="0"/>
              <a:t>Nationale of etnische afstamming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800" dirty="0"/>
              <a:t>Handicap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800" dirty="0"/>
              <a:t>Geloof of levensbeschouwing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800" dirty="0"/>
              <a:t>Seksuele geaardheid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4E68B2D7-77FF-4C34-99FA-175414831C33}"/>
              </a:ext>
            </a:extLst>
          </p:cNvPr>
          <p:cNvSpPr txBox="1"/>
          <p:nvPr/>
        </p:nvSpPr>
        <p:spPr>
          <a:xfrm>
            <a:off x="7988326" y="1443841"/>
            <a:ext cx="6123214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 startAt="9"/>
            </a:pPr>
            <a:r>
              <a:rPr lang="nl-NL" sz="2800" dirty="0"/>
              <a:t>Leeftijd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nl-NL" sz="2800" dirty="0"/>
              <a:t> Vermogen 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nl-NL" sz="2800" dirty="0"/>
              <a:t> Burgerlijke staat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nl-NL" sz="2800" dirty="0"/>
              <a:t> Politieke overtuiging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nl-NL" sz="2800" dirty="0"/>
              <a:t> Syndicale overtuiging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nl-NL" sz="2800" dirty="0"/>
              <a:t> Gezondheidstoestand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nl-NL" sz="2800" dirty="0"/>
              <a:t> Fysieke eigenschap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nl-NL" sz="2800" dirty="0"/>
              <a:t> Geboorte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nl-NL" sz="2800" dirty="0"/>
              <a:t> Sociale afkomst</a:t>
            </a:r>
            <a:endParaRPr lang="nl-BE" sz="2800" dirty="0"/>
          </a:p>
        </p:txBody>
      </p:sp>
    </p:spTree>
    <p:extLst>
      <p:ext uri="{BB962C8B-B14F-4D97-AF65-F5344CB8AC3E}">
        <p14:creationId xmlns:p14="http://schemas.microsoft.com/office/powerpoint/2010/main" val="398423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C10021-EB5D-4E84-8FD4-5610D53BF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u="heavy" dirty="0">
                <a:solidFill>
                  <a:srgbClr val="19536A"/>
                </a:solidFill>
                <a:uFill>
                  <a:solidFill>
                    <a:srgbClr val="FECC00"/>
                  </a:solidFill>
                </a:uFill>
                <a:latin typeface="Calibri "/>
              </a:rPr>
              <a:t>Casus 1: Red </a:t>
            </a:r>
            <a:r>
              <a:rPr lang="nl-BE" b="1" u="heavy" dirty="0" err="1">
                <a:solidFill>
                  <a:srgbClr val="19536A"/>
                </a:solidFill>
                <a:uFill>
                  <a:solidFill>
                    <a:srgbClr val="FECC00"/>
                  </a:solidFill>
                </a:uFill>
                <a:latin typeface="Calibri "/>
              </a:rPr>
              <a:t>taggen</a:t>
            </a:r>
            <a:endParaRPr lang="nl-BE" b="1" u="heavy" dirty="0">
              <a:solidFill>
                <a:srgbClr val="19536A"/>
              </a:solidFill>
              <a:uFill>
                <a:solidFill>
                  <a:srgbClr val="FECC00"/>
                </a:solidFill>
              </a:uFill>
              <a:latin typeface="Calibri "/>
            </a:endParaRPr>
          </a:p>
        </p:txBody>
      </p:sp>
      <p:pic>
        <p:nvPicPr>
          <p:cNvPr id="1026" name="Picture 2" descr="Yes, let&amp;#39;s talk about red-tagging as censorship | Catholic News Philippines  | LiCAS.news Philippines | Licas News">
            <a:extLst>
              <a:ext uri="{FF2B5EF4-FFF2-40B4-BE49-F238E27FC236}">
                <a16:creationId xmlns:a16="http://schemas.microsoft.com/office/drawing/2014/main" id="{C625194C-A8CB-4259-A9CB-98A5B1840C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338634"/>
            <a:ext cx="5080000" cy="338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HR denounces red-tagging of groups, individuals amid COVID-19 crisis |  Philstar.com">
            <a:extLst>
              <a:ext uri="{FF2B5EF4-FFF2-40B4-BE49-F238E27FC236}">
                <a16:creationId xmlns:a16="http://schemas.microsoft.com/office/drawing/2014/main" id="{A5CDA631-6A40-45B2-B19E-69DA0F4F92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700" y="2338633"/>
            <a:ext cx="5083179" cy="338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0389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C10021-EB5D-4E84-8FD4-5610D53BF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u="heavy" dirty="0">
                <a:solidFill>
                  <a:srgbClr val="19536A"/>
                </a:solidFill>
                <a:uFill>
                  <a:solidFill>
                    <a:srgbClr val="FECC00"/>
                  </a:solidFill>
                </a:uFill>
                <a:latin typeface="Calibri "/>
              </a:rPr>
              <a:t>Casus 2: </a:t>
            </a:r>
            <a:r>
              <a:rPr lang="nl-BE" b="1" u="heavy" dirty="0" err="1">
                <a:solidFill>
                  <a:srgbClr val="19536A"/>
                </a:solidFill>
                <a:uFill>
                  <a:solidFill>
                    <a:srgbClr val="FECC00"/>
                  </a:solidFill>
                </a:uFill>
                <a:latin typeface="Calibri "/>
              </a:rPr>
              <a:t>Igorot</a:t>
            </a:r>
            <a:endParaRPr lang="nl-BE" b="1" u="heavy" dirty="0">
              <a:solidFill>
                <a:srgbClr val="19536A"/>
              </a:solidFill>
              <a:uFill>
                <a:solidFill>
                  <a:srgbClr val="FECC00"/>
                </a:solidFill>
              </a:uFill>
              <a:latin typeface="Calibri "/>
            </a:endParaRPr>
          </a:p>
        </p:txBody>
      </p:sp>
      <p:pic>
        <p:nvPicPr>
          <p:cNvPr id="2050" name="Picture 2" descr="ETHNIC GROUPS IN CORDILLERA – THE IGOROTS">
            <a:extLst>
              <a:ext uri="{FF2B5EF4-FFF2-40B4-BE49-F238E27FC236}">
                <a16:creationId xmlns:a16="http://schemas.microsoft.com/office/drawing/2014/main" id="{17A40C33-2A7F-4E70-A818-0CE7A6E56D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1" y="2005788"/>
            <a:ext cx="5181600" cy="3342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73 Igorot Stock Photos, Pictures &amp;amp; Royalty-Free Images - iStock">
            <a:extLst>
              <a:ext uri="{FF2B5EF4-FFF2-40B4-BE49-F238E27FC236}">
                <a16:creationId xmlns:a16="http://schemas.microsoft.com/office/drawing/2014/main" id="{FB0B91AD-8E09-4D5E-A3A5-26F3D0C7F4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532" y="2005788"/>
            <a:ext cx="4712868" cy="3342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3555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C10021-EB5D-4E84-8FD4-5610D53BF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u="heavy" dirty="0">
                <a:solidFill>
                  <a:srgbClr val="19536A"/>
                </a:solidFill>
                <a:uFill>
                  <a:solidFill>
                    <a:srgbClr val="FECC00"/>
                  </a:solidFill>
                </a:uFill>
                <a:latin typeface="Calibri "/>
              </a:rPr>
              <a:t>Casus 2: Gender story</a:t>
            </a:r>
          </a:p>
        </p:txBody>
      </p:sp>
      <p:pic>
        <p:nvPicPr>
          <p:cNvPr id="3074" name="Picture 2" descr="logo">
            <a:extLst>
              <a:ext uri="{FF2B5EF4-FFF2-40B4-BE49-F238E27FC236}">
                <a16:creationId xmlns:a16="http://schemas.microsoft.com/office/drawing/2014/main" id="{4BE67CE4-114E-448D-8CD8-E7A8E3F029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400" y="1690688"/>
            <a:ext cx="4292600" cy="429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26699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93</Words>
  <Application>Microsoft Office PowerPoint</Application>
  <PresentationFormat>Breedbeeld</PresentationFormat>
  <Paragraphs>41</Paragraphs>
  <Slides>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</vt:lpstr>
      <vt:lpstr>Calibri Light</vt:lpstr>
      <vt:lpstr>Kantoorthema</vt:lpstr>
      <vt:lpstr>Discriminatie criteria</vt:lpstr>
      <vt:lpstr>Discriminatie criteria</vt:lpstr>
      <vt:lpstr>Discriminatie criteria</vt:lpstr>
      <vt:lpstr>Casus 1: Red taggen</vt:lpstr>
      <vt:lpstr>Casus 2: Igorot</vt:lpstr>
      <vt:lpstr>Casus 2: Gender story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Discriminatie criteria</dc:title>
  <dc:creator>hannes.knapen</dc:creator>
  <cp:lastModifiedBy>hannes.knapen</cp:lastModifiedBy>
  <cp:revision>6</cp:revision>
  <dcterms:created xsi:type="dcterms:W3CDTF">2021-07-05T12:21:03Z</dcterms:created>
  <dcterms:modified xsi:type="dcterms:W3CDTF">2021-07-06T09:50:54Z</dcterms:modified>
</cp:coreProperties>
</file>