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6"/>
  </p:notesMasterIdLst>
  <p:sldIdLst>
    <p:sldId id="256" r:id="rId5"/>
    <p:sldId id="257" r:id="rId6"/>
    <p:sldId id="258" r:id="rId7"/>
    <p:sldId id="261" r:id="rId8"/>
    <p:sldId id="260" r:id="rId9"/>
    <p:sldId id="259" r:id="rId10"/>
    <p:sldId id="263" r:id="rId11"/>
    <p:sldId id="262" r:id="rId12"/>
    <p:sldId id="267" r:id="rId13"/>
    <p:sldId id="264" r:id="rId14"/>
    <p:sldId id="265" r:id="rId15"/>
    <p:sldId id="268" r:id="rId16"/>
    <p:sldId id="270" r:id="rId17"/>
    <p:sldId id="269" r:id="rId18"/>
    <p:sldId id="272" r:id="rId19"/>
    <p:sldId id="271" r:id="rId20"/>
    <p:sldId id="273" r:id="rId21"/>
    <p:sldId id="274" r:id="rId22"/>
    <p:sldId id="275" r:id="rId23"/>
    <p:sldId id="276" r:id="rId24"/>
    <p:sldId id="277" r:id="rId25"/>
  </p:sldIdLst>
  <p:sldSz cx="12192000" cy="6858000"/>
  <p:notesSz cx="6858000" cy="9144000"/>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BBA6"/>
    <a:srgbClr val="8AB130"/>
    <a:srgbClr val="51ABB7"/>
    <a:srgbClr val="0C906D"/>
    <a:srgbClr val="FFCC00"/>
    <a:srgbClr val="00A690"/>
    <a:srgbClr val="555E4B"/>
    <a:srgbClr val="2A54B3"/>
    <a:srgbClr val="8F3E32"/>
    <a:srgbClr val="9E6A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7438"/>
    <p:restoredTop sz="90730" autoAdjust="0"/>
  </p:normalViewPr>
  <p:slideViewPr>
    <p:cSldViewPr snapToGrid="0" snapToObjects="1" showGuides="1">
      <p:cViewPr varScale="1">
        <p:scale>
          <a:sx n="52" d="100"/>
          <a:sy n="52" d="100"/>
        </p:scale>
        <p:origin x="72" y="1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E9253E-31C3-8841-9738-21FD2E18D29A}" type="datetimeFigureOut">
              <a:rPr lang="en-BE" smtClean="0"/>
              <a:t>07/05/2021</a:t>
            </a:fld>
            <a:endParaRPr lang="en-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2E7F0E-2851-3C4D-A66C-557558B8E559}" type="slidenum">
              <a:rPr lang="en-BE" smtClean="0"/>
              <a:t>‹nr.›</a:t>
            </a:fld>
            <a:endParaRPr lang="en-BE"/>
          </a:p>
        </p:txBody>
      </p:sp>
    </p:spTree>
    <p:extLst>
      <p:ext uri="{BB962C8B-B14F-4D97-AF65-F5344CB8AC3E}">
        <p14:creationId xmlns:p14="http://schemas.microsoft.com/office/powerpoint/2010/main" val="2015503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CA2E7F0E-2851-3C4D-A66C-557558B8E559}" type="slidenum">
              <a:rPr lang="en-BE" smtClean="0"/>
              <a:t>1</a:t>
            </a:fld>
            <a:endParaRPr lang="en-BE"/>
          </a:p>
        </p:txBody>
      </p:sp>
    </p:spTree>
    <p:extLst>
      <p:ext uri="{BB962C8B-B14F-4D97-AF65-F5344CB8AC3E}">
        <p14:creationId xmlns:p14="http://schemas.microsoft.com/office/powerpoint/2010/main" val="1532511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CA2E7F0E-2851-3C4D-A66C-557558B8E559}" type="slidenum">
              <a:rPr lang="en-BE" smtClean="0"/>
              <a:t>2</a:t>
            </a:fld>
            <a:endParaRPr lang="en-BE"/>
          </a:p>
        </p:txBody>
      </p:sp>
    </p:spTree>
    <p:extLst>
      <p:ext uri="{BB962C8B-B14F-4D97-AF65-F5344CB8AC3E}">
        <p14:creationId xmlns:p14="http://schemas.microsoft.com/office/powerpoint/2010/main" val="3641824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A2E7F0E-2851-3C4D-A66C-557558B8E559}" type="slidenum">
              <a:rPr lang="en-BE" smtClean="0"/>
              <a:t>4</a:t>
            </a:fld>
            <a:endParaRPr lang="en-BE"/>
          </a:p>
        </p:txBody>
      </p:sp>
    </p:spTree>
    <p:extLst>
      <p:ext uri="{BB962C8B-B14F-4D97-AF65-F5344CB8AC3E}">
        <p14:creationId xmlns:p14="http://schemas.microsoft.com/office/powerpoint/2010/main" val="3286107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CA2E7F0E-2851-3C4D-A66C-557558B8E559}" type="slidenum">
              <a:rPr lang="en-BE" smtClean="0"/>
              <a:t>5</a:t>
            </a:fld>
            <a:endParaRPr lang="en-BE"/>
          </a:p>
        </p:txBody>
      </p:sp>
    </p:spTree>
    <p:extLst>
      <p:ext uri="{BB962C8B-B14F-4D97-AF65-F5344CB8AC3E}">
        <p14:creationId xmlns:p14="http://schemas.microsoft.com/office/powerpoint/2010/main" val="149183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CA2E7F0E-2851-3C4D-A66C-557558B8E559}" type="slidenum">
              <a:rPr lang="en-BE" smtClean="0"/>
              <a:t>8</a:t>
            </a:fld>
            <a:endParaRPr lang="en-BE"/>
          </a:p>
        </p:txBody>
      </p:sp>
    </p:spTree>
    <p:extLst>
      <p:ext uri="{BB962C8B-B14F-4D97-AF65-F5344CB8AC3E}">
        <p14:creationId xmlns:p14="http://schemas.microsoft.com/office/powerpoint/2010/main" val="2886989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8F993-A3D9-CA45-AA6C-8C83E8AEE3E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BE"/>
          </a:p>
        </p:txBody>
      </p:sp>
      <p:sp>
        <p:nvSpPr>
          <p:cNvPr id="3" name="Subtitle 2">
            <a:extLst>
              <a:ext uri="{FF2B5EF4-FFF2-40B4-BE49-F238E27FC236}">
                <a16:creationId xmlns:a16="http://schemas.microsoft.com/office/drawing/2014/main" id="{62CA9DE7-8F71-C94F-91D3-59522F0620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BE"/>
          </a:p>
        </p:txBody>
      </p:sp>
      <p:sp>
        <p:nvSpPr>
          <p:cNvPr id="4" name="Date Placeholder 3">
            <a:extLst>
              <a:ext uri="{FF2B5EF4-FFF2-40B4-BE49-F238E27FC236}">
                <a16:creationId xmlns:a16="http://schemas.microsoft.com/office/drawing/2014/main" id="{1BBB203D-5409-1042-BA93-FA11BECF7797}"/>
              </a:ext>
            </a:extLst>
          </p:cNvPr>
          <p:cNvSpPr>
            <a:spLocks noGrp="1"/>
          </p:cNvSpPr>
          <p:nvPr>
            <p:ph type="dt" sz="half" idx="10"/>
          </p:nvPr>
        </p:nvSpPr>
        <p:spPr/>
        <p:txBody>
          <a:bodyPr/>
          <a:lstStyle/>
          <a:p>
            <a:fld id="{886B2650-096E-9F45-BECA-125382FA493F}" type="datetimeFigureOut">
              <a:rPr lang="en-BE" smtClean="0"/>
              <a:t>07/05/2021</a:t>
            </a:fld>
            <a:endParaRPr lang="en-BE"/>
          </a:p>
        </p:txBody>
      </p:sp>
      <p:sp>
        <p:nvSpPr>
          <p:cNvPr id="5" name="Footer Placeholder 4">
            <a:extLst>
              <a:ext uri="{FF2B5EF4-FFF2-40B4-BE49-F238E27FC236}">
                <a16:creationId xmlns:a16="http://schemas.microsoft.com/office/drawing/2014/main" id="{8619AFD3-DBE5-4147-931F-71E718F4D1DC}"/>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60566B5A-0001-7247-A977-F6E928115AE5}"/>
              </a:ext>
            </a:extLst>
          </p:cNvPr>
          <p:cNvSpPr>
            <a:spLocks noGrp="1"/>
          </p:cNvSpPr>
          <p:nvPr>
            <p:ph type="sldNum" sz="quarter" idx="12"/>
          </p:nvPr>
        </p:nvSpPr>
        <p:spPr/>
        <p:txBody>
          <a:bodyPr/>
          <a:lstStyle/>
          <a:p>
            <a:fld id="{86F5618B-F647-4548-9C02-08C9ECA1BEB2}" type="slidenum">
              <a:rPr lang="en-BE" smtClean="0"/>
              <a:t>‹nr.›</a:t>
            </a:fld>
            <a:endParaRPr lang="en-BE"/>
          </a:p>
        </p:txBody>
      </p:sp>
    </p:spTree>
    <p:extLst>
      <p:ext uri="{BB962C8B-B14F-4D97-AF65-F5344CB8AC3E}">
        <p14:creationId xmlns:p14="http://schemas.microsoft.com/office/powerpoint/2010/main" val="1972885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4C92C-980D-B845-B8B9-C8506BE909D0}"/>
              </a:ext>
            </a:extLst>
          </p:cNvPr>
          <p:cNvSpPr>
            <a:spLocks noGrp="1"/>
          </p:cNvSpPr>
          <p:nvPr>
            <p:ph type="title"/>
          </p:nvPr>
        </p:nvSpPr>
        <p:spPr/>
        <p:txBody>
          <a:bodyPr/>
          <a:lstStyle/>
          <a:p>
            <a:r>
              <a:rPr lang="en-GB"/>
              <a:t>Click to edit Master title style</a:t>
            </a:r>
            <a:endParaRPr lang="en-BE"/>
          </a:p>
        </p:txBody>
      </p:sp>
      <p:sp>
        <p:nvSpPr>
          <p:cNvPr id="3" name="Vertical Text Placeholder 2">
            <a:extLst>
              <a:ext uri="{FF2B5EF4-FFF2-40B4-BE49-F238E27FC236}">
                <a16:creationId xmlns:a16="http://schemas.microsoft.com/office/drawing/2014/main" id="{F4E2F3C5-AC49-6048-A236-A6A1A6323DB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26E9E072-8965-3D49-98A2-870569118507}"/>
              </a:ext>
            </a:extLst>
          </p:cNvPr>
          <p:cNvSpPr>
            <a:spLocks noGrp="1"/>
          </p:cNvSpPr>
          <p:nvPr>
            <p:ph type="dt" sz="half" idx="10"/>
          </p:nvPr>
        </p:nvSpPr>
        <p:spPr/>
        <p:txBody>
          <a:bodyPr/>
          <a:lstStyle/>
          <a:p>
            <a:fld id="{886B2650-096E-9F45-BECA-125382FA493F}" type="datetimeFigureOut">
              <a:rPr lang="en-BE" smtClean="0"/>
              <a:t>07/05/2021</a:t>
            </a:fld>
            <a:endParaRPr lang="en-BE"/>
          </a:p>
        </p:txBody>
      </p:sp>
      <p:sp>
        <p:nvSpPr>
          <p:cNvPr id="5" name="Footer Placeholder 4">
            <a:extLst>
              <a:ext uri="{FF2B5EF4-FFF2-40B4-BE49-F238E27FC236}">
                <a16:creationId xmlns:a16="http://schemas.microsoft.com/office/drawing/2014/main" id="{43530695-C164-FE40-9DBF-E9D3BAE18272}"/>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98AE7B19-ADD9-0A4F-A328-FAD414AB433C}"/>
              </a:ext>
            </a:extLst>
          </p:cNvPr>
          <p:cNvSpPr>
            <a:spLocks noGrp="1"/>
          </p:cNvSpPr>
          <p:nvPr>
            <p:ph type="sldNum" sz="quarter" idx="12"/>
          </p:nvPr>
        </p:nvSpPr>
        <p:spPr/>
        <p:txBody>
          <a:bodyPr/>
          <a:lstStyle/>
          <a:p>
            <a:fld id="{86F5618B-F647-4548-9C02-08C9ECA1BEB2}" type="slidenum">
              <a:rPr lang="en-BE" smtClean="0"/>
              <a:t>‹nr.›</a:t>
            </a:fld>
            <a:endParaRPr lang="en-BE"/>
          </a:p>
        </p:txBody>
      </p:sp>
    </p:spTree>
    <p:extLst>
      <p:ext uri="{BB962C8B-B14F-4D97-AF65-F5344CB8AC3E}">
        <p14:creationId xmlns:p14="http://schemas.microsoft.com/office/powerpoint/2010/main" val="562092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9678BE-33AC-7F42-8561-606F2223C0A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BE"/>
          </a:p>
        </p:txBody>
      </p:sp>
      <p:sp>
        <p:nvSpPr>
          <p:cNvPr id="3" name="Vertical Text Placeholder 2">
            <a:extLst>
              <a:ext uri="{FF2B5EF4-FFF2-40B4-BE49-F238E27FC236}">
                <a16:creationId xmlns:a16="http://schemas.microsoft.com/office/drawing/2014/main" id="{6BB7B656-3978-EF4B-B34F-9B91F7159AE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330DEC96-4428-6F4E-8A3A-CD1157900298}"/>
              </a:ext>
            </a:extLst>
          </p:cNvPr>
          <p:cNvSpPr>
            <a:spLocks noGrp="1"/>
          </p:cNvSpPr>
          <p:nvPr>
            <p:ph type="dt" sz="half" idx="10"/>
          </p:nvPr>
        </p:nvSpPr>
        <p:spPr/>
        <p:txBody>
          <a:bodyPr/>
          <a:lstStyle/>
          <a:p>
            <a:fld id="{886B2650-096E-9F45-BECA-125382FA493F}" type="datetimeFigureOut">
              <a:rPr lang="en-BE" smtClean="0"/>
              <a:t>07/05/2021</a:t>
            </a:fld>
            <a:endParaRPr lang="en-BE"/>
          </a:p>
        </p:txBody>
      </p:sp>
      <p:sp>
        <p:nvSpPr>
          <p:cNvPr id="5" name="Footer Placeholder 4">
            <a:extLst>
              <a:ext uri="{FF2B5EF4-FFF2-40B4-BE49-F238E27FC236}">
                <a16:creationId xmlns:a16="http://schemas.microsoft.com/office/drawing/2014/main" id="{A964C343-735D-584F-8A64-5ABD845F8E9A}"/>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007F2F24-EE16-8449-87E8-A99AB191F47B}"/>
              </a:ext>
            </a:extLst>
          </p:cNvPr>
          <p:cNvSpPr>
            <a:spLocks noGrp="1"/>
          </p:cNvSpPr>
          <p:nvPr>
            <p:ph type="sldNum" sz="quarter" idx="12"/>
          </p:nvPr>
        </p:nvSpPr>
        <p:spPr/>
        <p:txBody>
          <a:bodyPr/>
          <a:lstStyle/>
          <a:p>
            <a:fld id="{86F5618B-F647-4548-9C02-08C9ECA1BEB2}" type="slidenum">
              <a:rPr lang="en-BE" smtClean="0"/>
              <a:t>‹nr.›</a:t>
            </a:fld>
            <a:endParaRPr lang="en-BE"/>
          </a:p>
        </p:txBody>
      </p:sp>
    </p:spTree>
    <p:extLst>
      <p:ext uri="{BB962C8B-B14F-4D97-AF65-F5344CB8AC3E}">
        <p14:creationId xmlns:p14="http://schemas.microsoft.com/office/powerpoint/2010/main" val="4009709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38163-A85F-FA4E-B42B-D2B1BBAE852A}"/>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0B3C8976-C297-F944-AB08-8EA586FBB73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04CA018E-6C29-854C-8D7E-A0E6369FEDE3}"/>
              </a:ext>
            </a:extLst>
          </p:cNvPr>
          <p:cNvSpPr>
            <a:spLocks noGrp="1"/>
          </p:cNvSpPr>
          <p:nvPr>
            <p:ph type="dt" sz="half" idx="10"/>
          </p:nvPr>
        </p:nvSpPr>
        <p:spPr/>
        <p:txBody>
          <a:bodyPr/>
          <a:lstStyle/>
          <a:p>
            <a:fld id="{886B2650-096E-9F45-BECA-125382FA493F}" type="datetimeFigureOut">
              <a:rPr lang="en-BE" smtClean="0"/>
              <a:t>07/05/2021</a:t>
            </a:fld>
            <a:endParaRPr lang="en-BE"/>
          </a:p>
        </p:txBody>
      </p:sp>
      <p:sp>
        <p:nvSpPr>
          <p:cNvPr id="5" name="Footer Placeholder 4">
            <a:extLst>
              <a:ext uri="{FF2B5EF4-FFF2-40B4-BE49-F238E27FC236}">
                <a16:creationId xmlns:a16="http://schemas.microsoft.com/office/drawing/2014/main" id="{564C411E-DC0D-F944-A7FC-90A39D94035D}"/>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F9D7F103-BD80-AD40-B309-581B397C372E}"/>
              </a:ext>
            </a:extLst>
          </p:cNvPr>
          <p:cNvSpPr>
            <a:spLocks noGrp="1"/>
          </p:cNvSpPr>
          <p:nvPr>
            <p:ph type="sldNum" sz="quarter" idx="12"/>
          </p:nvPr>
        </p:nvSpPr>
        <p:spPr/>
        <p:txBody>
          <a:bodyPr/>
          <a:lstStyle/>
          <a:p>
            <a:fld id="{86F5618B-F647-4548-9C02-08C9ECA1BEB2}" type="slidenum">
              <a:rPr lang="en-BE" smtClean="0"/>
              <a:t>‹nr.›</a:t>
            </a:fld>
            <a:endParaRPr lang="en-BE"/>
          </a:p>
        </p:txBody>
      </p:sp>
    </p:spTree>
    <p:extLst>
      <p:ext uri="{BB962C8B-B14F-4D97-AF65-F5344CB8AC3E}">
        <p14:creationId xmlns:p14="http://schemas.microsoft.com/office/powerpoint/2010/main" val="3051164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1F455-7FC4-F54F-ADB3-EF5AAA92DB3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BE"/>
          </a:p>
        </p:txBody>
      </p:sp>
      <p:sp>
        <p:nvSpPr>
          <p:cNvPr id="3" name="Text Placeholder 2">
            <a:extLst>
              <a:ext uri="{FF2B5EF4-FFF2-40B4-BE49-F238E27FC236}">
                <a16:creationId xmlns:a16="http://schemas.microsoft.com/office/drawing/2014/main" id="{16DF2A3A-199C-934C-9A95-A10E290FF1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4F75976-46AB-3441-ADB9-EDE8087A6104}"/>
              </a:ext>
            </a:extLst>
          </p:cNvPr>
          <p:cNvSpPr>
            <a:spLocks noGrp="1"/>
          </p:cNvSpPr>
          <p:nvPr>
            <p:ph type="dt" sz="half" idx="10"/>
          </p:nvPr>
        </p:nvSpPr>
        <p:spPr/>
        <p:txBody>
          <a:bodyPr/>
          <a:lstStyle/>
          <a:p>
            <a:fld id="{886B2650-096E-9F45-BECA-125382FA493F}" type="datetimeFigureOut">
              <a:rPr lang="en-BE" smtClean="0"/>
              <a:t>07/05/2021</a:t>
            </a:fld>
            <a:endParaRPr lang="en-BE"/>
          </a:p>
        </p:txBody>
      </p:sp>
      <p:sp>
        <p:nvSpPr>
          <p:cNvPr id="5" name="Footer Placeholder 4">
            <a:extLst>
              <a:ext uri="{FF2B5EF4-FFF2-40B4-BE49-F238E27FC236}">
                <a16:creationId xmlns:a16="http://schemas.microsoft.com/office/drawing/2014/main" id="{25EEA6BB-3B61-A448-85FA-5D0F59E4CD81}"/>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5D307D47-9E09-EB40-987D-C41E804732DD}"/>
              </a:ext>
            </a:extLst>
          </p:cNvPr>
          <p:cNvSpPr>
            <a:spLocks noGrp="1"/>
          </p:cNvSpPr>
          <p:nvPr>
            <p:ph type="sldNum" sz="quarter" idx="12"/>
          </p:nvPr>
        </p:nvSpPr>
        <p:spPr/>
        <p:txBody>
          <a:bodyPr/>
          <a:lstStyle/>
          <a:p>
            <a:fld id="{86F5618B-F647-4548-9C02-08C9ECA1BEB2}" type="slidenum">
              <a:rPr lang="en-BE" smtClean="0"/>
              <a:t>‹nr.›</a:t>
            </a:fld>
            <a:endParaRPr lang="en-BE"/>
          </a:p>
        </p:txBody>
      </p:sp>
    </p:spTree>
    <p:extLst>
      <p:ext uri="{BB962C8B-B14F-4D97-AF65-F5344CB8AC3E}">
        <p14:creationId xmlns:p14="http://schemas.microsoft.com/office/powerpoint/2010/main" val="3962691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57310-505C-4A4D-BAA4-B88B00F29CA1}"/>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DFA2A9D7-BE54-954A-94CE-109CFB3DBA1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Content Placeholder 3">
            <a:extLst>
              <a:ext uri="{FF2B5EF4-FFF2-40B4-BE49-F238E27FC236}">
                <a16:creationId xmlns:a16="http://schemas.microsoft.com/office/drawing/2014/main" id="{78127D6D-3F88-C043-B1F9-5D20B32417E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F0079D8F-C035-2540-A577-EFA12FE79F7D}"/>
              </a:ext>
            </a:extLst>
          </p:cNvPr>
          <p:cNvSpPr>
            <a:spLocks noGrp="1"/>
          </p:cNvSpPr>
          <p:nvPr>
            <p:ph type="dt" sz="half" idx="10"/>
          </p:nvPr>
        </p:nvSpPr>
        <p:spPr/>
        <p:txBody>
          <a:bodyPr/>
          <a:lstStyle/>
          <a:p>
            <a:fld id="{886B2650-096E-9F45-BECA-125382FA493F}" type="datetimeFigureOut">
              <a:rPr lang="en-BE" smtClean="0"/>
              <a:t>07/05/2021</a:t>
            </a:fld>
            <a:endParaRPr lang="en-BE"/>
          </a:p>
        </p:txBody>
      </p:sp>
      <p:sp>
        <p:nvSpPr>
          <p:cNvPr id="6" name="Footer Placeholder 5">
            <a:extLst>
              <a:ext uri="{FF2B5EF4-FFF2-40B4-BE49-F238E27FC236}">
                <a16:creationId xmlns:a16="http://schemas.microsoft.com/office/drawing/2014/main" id="{6A158134-427A-D447-8D49-1A576CC6068C}"/>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233D6E16-FD46-354E-A049-23AB6E03067E}"/>
              </a:ext>
            </a:extLst>
          </p:cNvPr>
          <p:cNvSpPr>
            <a:spLocks noGrp="1"/>
          </p:cNvSpPr>
          <p:nvPr>
            <p:ph type="sldNum" sz="quarter" idx="12"/>
          </p:nvPr>
        </p:nvSpPr>
        <p:spPr/>
        <p:txBody>
          <a:bodyPr/>
          <a:lstStyle/>
          <a:p>
            <a:fld id="{86F5618B-F647-4548-9C02-08C9ECA1BEB2}" type="slidenum">
              <a:rPr lang="en-BE" smtClean="0"/>
              <a:t>‹nr.›</a:t>
            </a:fld>
            <a:endParaRPr lang="en-BE"/>
          </a:p>
        </p:txBody>
      </p:sp>
    </p:spTree>
    <p:extLst>
      <p:ext uri="{BB962C8B-B14F-4D97-AF65-F5344CB8AC3E}">
        <p14:creationId xmlns:p14="http://schemas.microsoft.com/office/powerpoint/2010/main" val="2867435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BEFA9-6036-DE43-A008-495DCFA73327}"/>
              </a:ext>
            </a:extLst>
          </p:cNvPr>
          <p:cNvSpPr>
            <a:spLocks noGrp="1"/>
          </p:cNvSpPr>
          <p:nvPr>
            <p:ph type="title"/>
          </p:nvPr>
        </p:nvSpPr>
        <p:spPr>
          <a:xfrm>
            <a:off x="839788" y="365125"/>
            <a:ext cx="10515600" cy="1325563"/>
          </a:xfrm>
        </p:spPr>
        <p:txBody>
          <a:bodyPr/>
          <a:lstStyle/>
          <a:p>
            <a:r>
              <a:rPr lang="en-GB"/>
              <a:t>Click to edit Master title style</a:t>
            </a:r>
            <a:endParaRPr lang="en-BE"/>
          </a:p>
        </p:txBody>
      </p:sp>
      <p:sp>
        <p:nvSpPr>
          <p:cNvPr id="3" name="Text Placeholder 2">
            <a:extLst>
              <a:ext uri="{FF2B5EF4-FFF2-40B4-BE49-F238E27FC236}">
                <a16:creationId xmlns:a16="http://schemas.microsoft.com/office/drawing/2014/main" id="{B900B520-54CA-734A-80B6-7AE64FE222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7EC099A-ACEB-7645-A218-1A8253363D5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Text Placeholder 4">
            <a:extLst>
              <a:ext uri="{FF2B5EF4-FFF2-40B4-BE49-F238E27FC236}">
                <a16:creationId xmlns:a16="http://schemas.microsoft.com/office/drawing/2014/main" id="{49D45BD8-5AD7-6649-AD81-EF9F95DAFB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DA2168E-6090-C145-AE2B-5140A1FBC54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Date Placeholder 6">
            <a:extLst>
              <a:ext uri="{FF2B5EF4-FFF2-40B4-BE49-F238E27FC236}">
                <a16:creationId xmlns:a16="http://schemas.microsoft.com/office/drawing/2014/main" id="{7A5A2093-6D25-AE45-91F4-1C5F3A36D5BA}"/>
              </a:ext>
            </a:extLst>
          </p:cNvPr>
          <p:cNvSpPr>
            <a:spLocks noGrp="1"/>
          </p:cNvSpPr>
          <p:nvPr>
            <p:ph type="dt" sz="half" idx="10"/>
          </p:nvPr>
        </p:nvSpPr>
        <p:spPr/>
        <p:txBody>
          <a:bodyPr/>
          <a:lstStyle/>
          <a:p>
            <a:fld id="{886B2650-096E-9F45-BECA-125382FA493F}" type="datetimeFigureOut">
              <a:rPr lang="en-BE" smtClean="0"/>
              <a:t>07/05/2021</a:t>
            </a:fld>
            <a:endParaRPr lang="en-BE"/>
          </a:p>
        </p:txBody>
      </p:sp>
      <p:sp>
        <p:nvSpPr>
          <p:cNvPr id="8" name="Footer Placeholder 7">
            <a:extLst>
              <a:ext uri="{FF2B5EF4-FFF2-40B4-BE49-F238E27FC236}">
                <a16:creationId xmlns:a16="http://schemas.microsoft.com/office/drawing/2014/main" id="{2F42DF26-9EF0-A140-95BC-DE8A06217EAC}"/>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9CF0676C-62F8-8D45-8785-F3ECEA8B8795}"/>
              </a:ext>
            </a:extLst>
          </p:cNvPr>
          <p:cNvSpPr>
            <a:spLocks noGrp="1"/>
          </p:cNvSpPr>
          <p:nvPr>
            <p:ph type="sldNum" sz="quarter" idx="12"/>
          </p:nvPr>
        </p:nvSpPr>
        <p:spPr/>
        <p:txBody>
          <a:bodyPr/>
          <a:lstStyle/>
          <a:p>
            <a:fld id="{86F5618B-F647-4548-9C02-08C9ECA1BEB2}" type="slidenum">
              <a:rPr lang="en-BE" smtClean="0"/>
              <a:t>‹nr.›</a:t>
            </a:fld>
            <a:endParaRPr lang="en-BE"/>
          </a:p>
        </p:txBody>
      </p:sp>
    </p:spTree>
    <p:extLst>
      <p:ext uri="{BB962C8B-B14F-4D97-AF65-F5344CB8AC3E}">
        <p14:creationId xmlns:p14="http://schemas.microsoft.com/office/powerpoint/2010/main" val="3416597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0A226-EFC7-B04E-A24C-17406F9ABF51}"/>
              </a:ext>
            </a:extLst>
          </p:cNvPr>
          <p:cNvSpPr>
            <a:spLocks noGrp="1"/>
          </p:cNvSpPr>
          <p:nvPr>
            <p:ph type="title"/>
          </p:nvPr>
        </p:nvSpPr>
        <p:spPr/>
        <p:txBody>
          <a:bodyPr/>
          <a:lstStyle/>
          <a:p>
            <a:r>
              <a:rPr lang="en-GB"/>
              <a:t>Click to edit Master title style</a:t>
            </a:r>
            <a:endParaRPr lang="en-BE"/>
          </a:p>
        </p:txBody>
      </p:sp>
      <p:sp>
        <p:nvSpPr>
          <p:cNvPr id="3" name="Date Placeholder 2">
            <a:extLst>
              <a:ext uri="{FF2B5EF4-FFF2-40B4-BE49-F238E27FC236}">
                <a16:creationId xmlns:a16="http://schemas.microsoft.com/office/drawing/2014/main" id="{A411A980-6A22-D54F-B71B-ADD5831D359E}"/>
              </a:ext>
            </a:extLst>
          </p:cNvPr>
          <p:cNvSpPr>
            <a:spLocks noGrp="1"/>
          </p:cNvSpPr>
          <p:nvPr>
            <p:ph type="dt" sz="half" idx="10"/>
          </p:nvPr>
        </p:nvSpPr>
        <p:spPr/>
        <p:txBody>
          <a:bodyPr/>
          <a:lstStyle/>
          <a:p>
            <a:fld id="{886B2650-096E-9F45-BECA-125382FA493F}" type="datetimeFigureOut">
              <a:rPr lang="en-BE" smtClean="0"/>
              <a:t>07/05/2021</a:t>
            </a:fld>
            <a:endParaRPr lang="en-BE"/>
          </a:p>
        </p:txBody>
      </p:sp>
      <p:sp>
        <p:nvSpPr>
          <p:cNvPr id="4" name="Footer Placeholder 3">
            <a:extLst>
              <a:ext uri="{FF2B5EF4-FFF2-40B4-BE49-F238E27FC236}">
                <a16:creationId xmlns:a16="http://schemas.microsoft.com/office/drawing/2014/main" id="{B3D04BB5-5190-D145-BB8A-64DDE4551927}"/>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1AB8E15F-6617-304D-BE7D-C54EC0BEEA6C}"/>
              </a:ext>
            </a:extLst>
          </p:cNvPr>
          <p:cNvSpPr>
            <a:spLocks noGrp="1"/>
          </p:cNvSpPr>
          <p:nvPr>
            <p:ph type="sldNum" sz="quarter" idx="12"/>
          </p:nvPr>
        </p:nvSpPr>
        <p:spPr/>
        <p:txBody>
          <a:bodyPr/>
          <a:lstStyle/>
          <a:p>
            <a:fld id="{86F5618B-F647-4548-9C02-08C9ECA1BEB2}" type="slidenum">
              <a:rPr lang="en-BE" smtClean="0"/>
              <a:t>‹nr.›</a:t>
            </a:fld>
            <a:endParaRPr lang="en-BE"/>
          </a:p>
        </p:txBody>
      </p:sp>
    </p:spTree>
    <p:extLst>
      <p:ext uri="{BB962C8B-B14F-4D97-AF65-F5344CB8AC3E}">
        <p14:creationId xmlns:p14="http://schemas.microsoft.com/office/powerpoint/2010/main" val="931875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0DCAA8-CF30-5D4F-8990-D4A4BBFC9815}"/>
              </a:ext>
            </a:extLst>
          </p:cNvPr>
          <p:cNvSpPr>
            <a:spLocks noGrp="1"/>
          </p:cNvSpPr>
          <p:nvPr>
            <p:ph type="dt" sz="half" idx="10"/>
          </p:nvPr>
        </p:nvSpPr>
        <p:spPr/>
        <p:txBody>
          <a:bodyPr/>
          <a:lstStyle/>
          <a:p>
            <a:fld id="{886B2650-096E-9F45-BECA-125382FA493F}" type="datetimeFigureOut">
              <a:rPr lang="en-BE" smtClean="0"/>
              <a:t>07/05/2021</a:t>
            </a:fld>
            <a:endParaRPr lang="en-BE"/>
          </a:p>
        </p:txBody>
      </p:sp>
      <p:sp>
        <p:nvSpPr>
          <p:cNvPr id="3" name="Footer Placeholder 2">
            <a:extLst>
              <a:ext uri="{FF2B5EF4-FFF2-40B4-BE49-F238E27FC236}">
                <a16:creationId xmlns:a16="http://schemas.microsoft.com/office/drawing/2014/main" id="{CE6FBD13-1D77-0C42-8906-8DEBFD2482AF}"/>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41E347E1-C426-7C45-ACAA-91842E0CF850}"/>
              </a:ext>
            </a:extLst>
          </p:cNvPr>
          <p:cNvSpPr>
            <a:spLocks noGrp="1"/>
          </p:cNvSpPr>
          <p:nvPr>
            <p:ph type="sldNum" sz="quarter" idx="12"/>
          </p:nvPr>
        </p:nvSpPr>
        <p:spPr/>
        <p:txBody>
          <a:bodyPr/>
          <a:lstStyle/>
          <a:p>
            <a:fld id="{86F5618B-F647-4548-9C02-08C9ECA1BEB2}" type="slidenum">
              <a:rPr lang="en-BE" smtClean="0"/>
              <a:t>‹nr.›</a:t>
            </a:fld>
            <a:endParaRPr lang="en-BE"/>
          </a:p>
        </p:txBody>
      </p:sp>
    </p:spTree>
    <p:extLst>
      <p:ext uri="{BB962C8B-B14F-4D97-AF65-F5344CB8AC3E}">
        <p14:creationId xmlns:p14="http://schemas.microsoft.com/office/powerpoint/2010/main" val="134536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B1519-1265-054A-AD21-3020B26BB8B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BE"/>
          </a:p>
        </p:txBody>
      </p:sp>
      <p:sp>
        <p:nvSpPr>
          <p:cNvPr id="3" name="Content Placeholder 2">
            <a:extLst>
              <a:ext uri="{FF2B5EF4-FFF2-40B4-BE49-F238E27FC236}">
                <a16:creationId xmlns:a16="http://schemas.microsoft.com/office/drawing/2014/main" id="{B36125FC-83F0-8542-9A0B-CC637137D6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Text Placeholder 3">
            <a:extLst>
              <a:ext uri="{FF2B5EF4-FFF2-40B4-BE49-F238E27FC236}">
                <a16:creationId xmlns:a16="http://schemas.microsoft.com/office/drawing/2014/main" id="{187480F9-C0C3-9F41-ABDB-3D561E772A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0825547-40DF-364A-923B-879AAA9FF2E2}"/>
              </a:ext>
            </a:extLst>
          </p:cNvPr>
          <p:cNvSpPr>
            <a:spLocks noGrp="1"/>
          </p:cNvSpPr>
          <p:nvPr>
            <p:ph type="dt" sz="half" idx="10"/>
          </p:nvPr>
        </p:nvSpPr>
        <p:spPr/>
        <p:txBody>
          <a:bodyPr/>
          <a:lstStyle/>
          <a:p>
            <a:fld id="{886B2650-096E-9F45-BECA-125382FA493F}" type="datetimeFigureOut">
              <a:rPr lang="en-BE" smtClean="0"/>
              <a:t>07/05/2021</a:t>
            </a:fld>
            <a:endParaRPr lang="en-BE"/>
          </a:p>
        </p:txBody>
      </p:sp>
      <p:sp>
        <p:nvSpPr>
          <p:cNvPr id="6" name="Footer Placeholder 5">
            <a:extLst>
              <a:ext uri="{FF2B5EF4-FFF2-40B4-BE49-F238E27FC236}">
                <a16:creationId xmlns:a16="http://schemas.microsoft.com/office/drawing/2014/main" id="{4B4AA28B-D2CB-0042-9CDA-691CFC86FAF1}"/>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ACCA9474-69A1-564A-9A57-629CF844463D}"/>
              </a:ext>
            </a:extLst>
          </p:cNvPr>
          <p:cNvSpPr>
            <a:spLocks noGrp="1"/>
          </p:cNvSpPr>
          <p:nvPr>
            <p:ph type="sldNum" sz="quarter" idx="12"/>
          </p:nvPr>
        </p:nvSpPr>
        <p:spPr/>
        <p:txBody>
          <a:bodyPr/>
          <a:lstStyle/>
          <a:p>
            <a:fld id="{86F5618B-F647-4548-9C02-08C9ECA1BEB2}" type="slidenum">
              <a:rPr lang="en-BE" smtClean="0"/>
              <a:t>‹nr.›</a:t>
            </a:fld>
            <a:endParaRPr lang="en-BE"/>
          </a:p>
        </p:txBody>
      </p:sp>
    </p:spTree>
    <p:extLst>
      <p:ext uri="{BB962C8B-B14F-4D97-AF65-F5344CB8AC3E}">
        <p14:creationId xmlns:p14="http://schemas.microsoft.com/office/powerpoint/2010/main" val="3231326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BEC8B-BE05-8041-BC7F-64CC0F22ED4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BE"/>
          </a:p>
        </p:txBody>
      </p:sp>
      <p:sp>
        <p:nvSpPr>
          <p:cNvPr id="3" name="Picture Placeholder 2">
            <a:extLst>
              <a:ext uri="{FF2B5EF4-FFF2-40B4-BE49-F238E27FC236}">
                <a16:creationId xmlns:a16="http://schemas.microsoft.com/office/drawing/2014/main" id="{F05CA115-CD55-774C-B227-A348F3A8AD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4BA1CD50-14E7-F34B-894E-A9F0CC90E0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540DD0E-9142-124B-BA09-EFA6AA58EF8E}"/>
              </a:ext>
            </a:extLst>
          </p:cNvPr>
          <p:cNvSpPr>
            <a:spLocks noGrp="1"/>
          </p:cNvSpPr>
          <p:nvPr>
            <p:ph type="dt" sz="half" idx="10"/>
          </p:nvPr>
        </p:nvSpPr>
        <p:spPr/>
        <p:txBody>
          <a:bodyPr/>
          <a:lstStyle/>
          <a:p>
            <a:fld id="{886B2650-096E-9F45-BECA-125382FA493F}" type="datetimeFigureOut">
              <a:rPr lang="en-BE" smtClean="0"/>
              <a:t>07/05/2021</a:t>
            </a:fld>
            <a:endParaRPr lang="en-BE"/>
          </a:p>
        </p:txBody>
      </p:sp>
      <p:sp>
        <p:nvSpPr>
          <p:cNvPr id="6" name="Footer Placeholder 5">
            <a:extLst>
              <a:ext uri="{FF2B5EF4-FFF2-40B4-BE49-F238E27FC236}">
                <a16:creationId xmlns:a16="http://schemas.microsoft.com/office/drawing/2014/main" id="{78BADC03-F0B2-4348-9E8E-C97612BAE731}"/>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A2A7EC79-5B6D-7B42-936C-3FDAED4CB021}"/>
              </a:ext>
            </a:extLst>
          </p:cNvPr>
          <p:cNvSpPr>
            <a:spLocks noGrp="1"/>
          </p:cNvSpPr>
          <p:nvPr>
            <p:ph type="sldNum" sz="quarter" idx="12"/>
          </p:nvPr>
        </p:nvSpPr>
        <p:spPr/>
        <p:txBody>
          <a:bodyPr/>
          <a:lstStyle/>
          <a:p>
            <a:fld id="{86F5618B-F647-4548-9C02-08C9ECA1BEB2}" type="slidenum">
              <a:rPr lang="en-BE" smtClean="0"/>
              <a:t>‹nr.›</a:t>
            </a:fld>
            <a:endParaRPr lang="en-BE"/>
          </a:p>
        </p:txBody>
      </p:sp>
    </p:spTree>
    <p:extLst>
      <p:ext uri="{BB962C8B-B14F-4D97-AF65-F5344CB8AC3E}">
        <p14:creationId xmlns:p14="http://schemas.microsoft.com/office/powerpoint/2010/main" val="1550518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7FC8B5-B92A-1846-86CE-C2FE121AD0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BE"/>
          </a:p>
        </p:txBody>
      </p:sp>
      <p:sp>
        <p:nvSpPr>
          <p:cNvPr id="3" name="Text Placeholder 2">
            <a:extLst>
              <a:ext uri="{FF2B5EF4-FFF2-40B4-BE49-F238E27FC236}">
                <a16:creationId xmlns:a16="http://schemas.microsoft.com/office/drawing/2014/main" id="{BCD14B21-CC52-BA43-B070-B4E4E96222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0DB04354-981F-4A45-8AE7-9C53A1B580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6B2650-096E-9F45-BECA-125382FA493F}" type="datetimeFigureOut">
              <a:rPr lang="en-BE" smtClean="0"/>
              <a:t>07/05/2021</a:t>
            </a:fld>
            <a:endParaRPr lang="en-BE"/>
          </a:p>
        </p:txBody>
      </p:sp>
      <p:sp>
        <p:nvSpPr>
          <p:cNvPr id="5" name="Footer Placeholder 4">
            <a:extLst>
              <a:ext uri="{FF2B5EF4-FFF2-40B4-BE49-F238E27FC236}">
                <a16:creationId xmlns:a16="http://schemas.microsoft.com/office/drawing/2014/main" id="{5C394D6E-0B4E-4A44-B86C-60D548D117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A30DE41F-E92F-8841-B330-95119753B4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F5618B-F647-4548-9C02-08C9ECA1BEB2}" type="slidenum">
              <a:rPr lang="en-BE" smtClean="0"/>
              <a:t>‹nr.›</a:t>
            </a:fld>
            <a:endParaRPr lang="en-BE"/>
          </a:p>
        </p:txBody>
      </p:sp>
    </p:spTree>
    <p:extLst>
      <p:ext uri="{BB962C8B-B14F-4D97-AF65-F5344CB8AC3E}">
        <p14:creationId xmlns:p14="http://schemas.microsoft.com/office/powerpoint/2010/main" val="17923753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1C213A4-D420-924C-9397-C6034CAEFC5F}"/>
              </a:ext>
            </a:extLst>
          </p:cNvPr>
          <p:cNvSpPr/>
          <p:nvPr/>
        </p:nvSpPr>
        <p:spPr>
          <a:xfrm>
            <a:off x="-53326" y="-26235"/>
            <a:ext cx="12262975" cy="69421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 name="Title 1">
            <a:extLst>
              <a:ext uri="{FF2B5EF4-FFF2-40B4-BE49-F238E27FC236}">
                <a16:creationId xmlns:a16="http://schemas.microsoft.com/office/drawing/2014/main" id="{20128F60-4DC6-C74A-B4CC-FC16937148A4}"/>
              </a:ext>
            </a:extLst>
          </p:cNvPr>
          <p:cNvSpPr>
            <a:spLocks noGrp="1"/>
          </p:cNvSpPr>
          <p:nvPr>
            <p:ph type="ctrTitle"/>
          </p:nvPr>
        </p:nvSpPr>
        <p:spPr>
          <a:xfrm>
            <a:off x="1429877" y="2191396"/>
            <a:ext cx="9144000" cy="2387600"/>
          </a:xfrm>
        </p:spPr>
        <p:txBody>
          <a:bodyPr/>
          <a:lstStyle/>
          <a:p>
            <a:r>
              <a:rPr lang="en-BE" b="1" dirty="0">
                <a:latin typeface="Helvetica Neue" panose="02000503000000020004" pitchFamily="2" charset="0"/>
                <a:ea typeface="Helvetica Neue" panose="02000503000000020004" pitchFamily="2" charset="0"/>
                <a:cs typeface="Helvetica Neue" panose="02000503000000020004" pitchFamily="2" charset="0"/>
              </a:rPr>
              <a:t>Profielkaartjes </a:t>
            </a:r>
            <a:br>
              <a:rPr lang="en-BE" b="1" dirty="0">
                <a:latin typeface="Helvetica Neue" panose="02000503000000020004" pitchFamily="2" charset="0"/>
                <a:ea typeface="Helvetica Neue" panose="02000503000000020004" pitchFamily="2" charset="0"/>
                <a:cs typeface="Helvetica Neue" panose="02000503000000020004" pitchFamily="2" charset="0"/>
              </a:rPr>
            </a:br>
            <a:r>
              <a:rPr lang="en-BE" b="1" dirty="0">
                <a:latin typeface="Helvetica Neue" panose="02000503000000020004" pitchFamily="2" charset="0"/>
                <a:ea typeface="Helvetica Neue" panose="02000503000000020004" pitchFamily="2" charset="0"/>
                <a:cs typeface="Helvetica Neue" panose="02000503000000020004" pitchFamily="2" charset="0"/>
              </a:rPr>
              <a:t>Privilege Walk</a:t>
            </a:r>
          </a:p>
        </p:txBody>
      </p:sp>
      <p:sp>
        <p:nvSpPr>
          <p:cNvPr id="5" name="Rounded Rectangle 9">
            <a:extLst>
              <a:ext uri="{FF2B5EF4-FFF2-40B4-BE49-F238E27FC236}">
                <a16:creationId xmlns:a16="http://schemas.microsoft.com/office/drawing/2014/main" id="{A7EDA8FF-46ED-9F4B-9C96-C937FE98B459}"/>
              </a:ext>
            </a:extLst>
          </p:cNvPr>
          <p:cNvSpPr/>
          <p:nvPr/>
        </p:nvSpPr>
        <p:spPr>
          <a:xfrm rot="18732025" flipH="1">
            <a:off x="291548" y="5058716"/>
            <a:ext cx="2563926" cy="151187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6" name="Rounded Rectangle 9">
            <a:extLst>
              <a:ext uri="{FF2B5EF4-FFF2-40B4-BE49-F238E27FC236}">
                <a16:creationId xmlns:a16="http://schemas.microsoft.com/office/drawing/2014/main" id="{A78C024C-3A00-7E4B-86BA-C3AD107C252E}"/>
              </a:ext>
            </a:extLst>
          </p:cNvPr>
          <p:cNvSpPr/>
          <p:nvPr/>
        </p:nvSpPr>
        <p:spPr>
          <a:xfrm rot="8064014">
            <a:off x="-59540" y="5083677"/>
            <a:ext cx="1748286" cy="146195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7" name="Rounded Rectangle 9">
            <a:extLst>
              <a:ext uri="{FF2B5EF4-FFF2-40B4-BE49-F238E27FC236}">
                <a16:creationId xmlns:a16="http://schemas.microsoft.com/office/drawing/2014/main" id="{2F6F8853-6BEE-2544-9AD4-2E07C59F5D1A}"/>
              </a:ext>
            </a:extLst>
          </p:cNvPr>
          <p:cNvSpPr/>
          <p:nvPr/>
        </p:nvSpPr>
        <p:spPr>
          <a:xfrm rot="10800000">
            <a:off x="-37767" y="5601765"/>
            <a:ext cx="2709534" cy="1337307"/>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8" name="Rounded Rectangle 9">
            <a:extLst>
              <a:ext uri="{FF2B5EF4-FFF2-40B4-BE49-F238E27FC236}">
                <a16:creationId xmlns:a16="http://schemas.microsoft.com/office/drawing/2014/main" id="{99CD60C3-1F1F-4C48-8A97-F4A3E79910DB}"/>
              </a:ext>
            </a:extLst>
          </p:cNvPr>
          <p:cNvSpPr/>
          <p:nvPr/>
        </p:nvSpPr>
        <p:spPr>
          <a:xfrm flipV="1">
            <a:off x="9123910" y="5105110"/>
            <a:ext cx="3060112" cy="1804466"/>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6CBB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9" name="Rounded Rectangle 9">
            <a:extLst>
              <a:ext uri="{FF2B5EF4-FFF2-40B4-BE49-F238E27FC236}">
                <a16:creationId xmlns:a16="http://schemas.microsoft.com/office/drawing/2014/main" id="{76EE6E99-8829-414B-886F-BCF5432467F7}"/>
              </a:ext>
            </a:extLst>
          </p:cNvPr>
          <p:cNvSpPr/>
          <p:nvPr/>
        </p:nvSpPr>
        <p:spPr>
          <a:xfrm flipH="1" flipV="1">
            <a:off x="10395283" y="4843991"/>
            <a:ext cx="1796715" cy="210745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0" name="Rounded Rectangle 9">
            <a:extLst>
              <a:ext uri="{FF2B5EF4-FFF2-40B4-BE49-F238E27FC236}">
                <a16:creationId xmlns:a16="http://schemas.microsoft.com/office/drawing/2014/main" id="{065F58CF-6568-204E-80DA-D4F1AA7084CF}"/>
              </a:ext>
            </a:extLst>
          </p:cNvPr>
          <p:cNvSpPr/>
          <p:nvPr/>
        </p:nvSpPr>
        <p:spPr>
          <a:xfrm flipV="1">
            <a:off x="9533207" y="5596331"/>
            <a:ext cx="2709536" cy="1337308"/>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00A69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1" name="Rounded Rectangle 9">
            <a:extLst>
              <a:ext uri="{FF2B5EF4-FFF2-40B4-BE49-F238E27FC236}">
                <a16:creationId xmlns:a16="http://schemas.microsoft.com/office/drawing/2014/main" id="{201F18BF-9B7B-3542-B0D4-843D02A593B4}"/>
              </a:ext>
            </a:extLst>
          </p:cNvPr>
          <p:cNvSpPr/>
          <p:nvPr/>
        </p:nvSpPr>
        <p:spPr>
          <a:xfrm rot="8011207" flipH="1">
            <a:off x="8468009" y="569623"/>
            <a:ext cx="3678317" cy="1845497"/>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6CBBA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2" name="Rounded Rectangle 9">
            <a:extLst>
              <a:ext uri="{FF2B5EF4-FFF2-40B4-BE49-F238E27FC236}">
                <a16:creationId xmlns:a16="http://schemas.microsoft.com/office/drawing/2014/main" id="{D74FC5FB-B133-3C40-966E-E4245BDA11B8}"/>
              </a:ext>
            </a:extLst>
          </p:cNvPr>
          <p:cNvSpPr/>
          <p:nvPr/>
        </p:nvSpPr>
        <p:spPr>
          <a:xfrm rot="5400000">
            <a:off x="10026440" y="244733"/>
            <a:ext cx="2413978" cy="2018627"/>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3" name="Rounded Rectangle 9">
            <a:extLst>
              <a:ext uri="{FF2B5EF4-FFF2-40B4-BE49-F238E27FC236}">
                <a16:creationId xmlns:a16="http://schemas.microsoft.com/office/drawing/2014/main" id="{2EB7E418-5994-F74D-A5ED-FB6463C2B91A}"/>
              </a:ext>
            </a:extLst>
          </p:cNvPr>
          <p:cNvSpPr/>
          <p:nvPr/>
        </p:nvSpPr>
        <p:spPr>
          <a:xfrm rot="79182">
            <a:off x="9141033" y="-55567"/>
            <a:ext cx="3084588" cy="1522417"/>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4" name="Rounded Rectangle 9">
            <a:extLst>
              <a:ext uri="{FF2B5EF4-FFF2-40B4-BE49-F238E27FC236}">
                <a16:creationId xmlns:a16="http://schemas.microsoft.com/office/drawing/2014/main" id="{F425B977-A492-5F4E-9D0A-47F3E4E76727}"/>
              </a:ext>
            </a:extLst>
          </p:cNvPr>
          <p:cNvSpPr/>
          <p:nvPr/>
        </p:nvSpPr>
        <p:spPr>
          <a:xfrm rot="10800000" flipH="1" flipV="1">
            <a:off x="-68866" y="-61785"/>
            <a:ext cx="2882987" cy="2522821"/>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5" name="Rounded Rectangle 9">
            <a:extLst>
              <a:ext uri="{FF2B5EF4-FFF2-40B4-BE49-F238E27FC236}">
                <a16:creationId xmlns:a16="http://schemas.microsoft.com/office/drawing/2014/main" id="{1D6B9725-3CF7-EC4F-8F3E-8127D74BAA0B}"/>
              </a:ext>
            </a:extLst>
          </p:cNvPr>
          <p:cNvSpPr/>
          <p:nvPr/>
        </p:nvSpPr>
        <p:spPr>
          <a:xfrm rot="10800000" flipV="1">
            <a:off x="-68864" y="-49994"/>
            <a:ext cx="3144858" cy="155216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00A69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pic>
        <p:nvPicPr>
          <p:cNvPr id="16" name="Google Shape;133;p3" descr="Afbeelding met teken, groen, tekening, straat&#10;&#10;Automatisch gegenereerde beschrijving">
            <a:extLst>
              <a:ext uri="{FF2B5EF4-FFF2-40B4-BE49-F238E27FC236}">
                <a16:creationId xmlns:a16="http://schemas.microsoft.com/office/drawing/2014/main" id="{E88F8917-FC46-BC4F-B296-625DDF606174}"/>
              </a:ext>
            </a:extLst>
          </p:cNvPr>
          <p:cNvPicPr preferRelativeResize="0"/>
          <p:nvPr/>
        </p:nvPicPr>
        <p:blipFill rotWithShape="1">
          <a:blip r:embed="rId3">
            <a:alphaModFix/>
          </a:blip>
          <a:srcRect/>
          <a:stretch/>
        </p:blipFill>
        <p:spPr>
          <a:xfrm>
            <a:off x="10301324" y="24786"/>
            <a:ext cx="818415" cy="818415"/>
          </a:xfrm>
          <a:prstGeom prst="rect">
            <a:avLst/>
          </a:prstGeom>
          <a:noFill/>
          <a:ln>
            <a:noFill/>
          </a:ln>
        </p:spPr>
      </p:pic>
      <p:pic>
        <p:nvPicPr>
          <p:cNvPr id="17" name="Google Shape;134;p3">
            <a:extLst>
              <a:ext uri="{FF2B5EF4-FFF2-40B4-BE49-F238E27FC236}">
                <a16:creationId xmlns:a16="http://schemas.microsoft.com/office/drawing/2014/main" id="{E49D081C-C8ED-2D44-9632-A135BB70313F}"/>
              </a:ext>
            </a:extLst>
          </p:cNvPr>
          <p:cNvPicPr preferRelativeResize="0"/>
          <p:nvPr/>
        </p:nvPicPr>
        <p:blipFill rotWithShape="1">
          <a:blip r:embed="rId4">
            <a:alphaModFix/>
          </a:blip>
          <a:srcRect/>
          <a:stretch/>
        </p:blipFill>
        <p:spPr>
          <a:xfrm>
            <a:off x="11237916" y="143900"/>
            <a:ext cx="670426" cy="670426"/>
          </a:xfrm>
          <a:prstGeom prst="rect">
            <a:avLst/>
          </a:prstGeom>
          <a:noFill/>
          <a:ln>
            <a:noFill/>
          </a:ln>
        </p:spPr>
      </p:pic>
    </p:spTree>
    <p:extLst>
      <p:ext uri="{BB962C8B-B14F-4D97-AF65-F5344CB8AC3E}">
        <p14:creationId xmlns:p14="http://schemas.microsoft.com/office/powerpoint/2010/main" val="271004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666653" y="906155"/>
            <a:ext cx="5851358" cy="5632311"/>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Meisje</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geboren en getogen in Marokko, ouders migreerden in de jaren zeventig naar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Moslim</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Ze spreekt Marokkaans/Arabisch met haar ouders, maar Nederlands met haar zussen.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Haar vader is een gepensioneerde gastarbeider en </a:t>
            </a:r>
            <a:r>
              <a:rPr lang="nl-BE" dirty="0">
                <a:latin typeface="Helvetica Neue" panose="02000503000000020004" pitchFamily="2" charset="0"/>
                <a:ea typeface="Helvetica Neue" panose="02000503000000020004" pitchFamily="2" charset="0"/>
                <a:cs typeface="Helvetica Neue" panose="02000503000000020004" pitchFamily="2" charset="0"/>
              </a:rPr>
              <a:t>haar</a:t>
            </a:r>
            <a:r>
              <a:rPr lang="en-BE" dirty="0">
                <a:latin typeface="Helvetica Neue" panose="02000503000000020004" pitchFamily="2" charset="0"/>
                <a:ea typeface="Helvetica Neue" panose="02000503000000020004" pitchFamily="2" charset="0"/>
                <a:cs typeface="Helvetica Neue" panose="02000503000000020004" pitchFamily="2" charset="0"/>
              </a:rPr>
              <a:t> moeder is altijd huismoeder geweest. Met het kleine pensioentje van je vader moet er elke maand rondgekomen worden.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2">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3">
            <a:alphaModFix/>
          </a:blip>
          <a:srcRect/>
          <a:stretch/>
        </p:blipFill>
        <p:spPr>
          <a:xfrm>
            <a:off x="11237916" y="143900"/>
            <a:ext cx="670426" cy="670426"/>
          </a:xfrm>
          <a:prstGeom prst="rect">
            <a:avLst/>
          </a:prstGeom>
          <a:noFill/>
          <a:ln>
            <a:noFill/>
          </a:ln>
        </p:spPr>
      </p:pic>
      <p:sp>
        <p:nvSpPr>
          <p:cNvPr id="15" name="TextBox 14">
            <a:extLst>
              <a:ext uri="{FF2B5EF4-FFF2-40B4-BE49-F238E27FC236}">
                <a16:creationId xmlns:a16="http://schemas.microsoft.com/office/drawing/2014/main" id="{DF75FD6C-5F64-204F-85F0-C077A372F654}"/>
              </a:ext>
            </a:extLst>
          </p:cNvPr>
          <p:cNvSpPr txBox="1"/>
          <p:nvPr/>
        </p:nvSpPr>
        <p:spPr>
          <a:xfrm>
            <a:off x="2153467" y="2937247"/>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Amira</a:t>
            </a:r>
          </a:p>
        </p:txBody>
      </p:sp>
      <p:sp>
        <p:nvSpPr>
          <p:cNvPr id="16" name="Rounded Rectangle 9">
            <a:extLst>
              <a:ext uri="{FF2B5EF4-FFF2-40B4-BE49-F238E27FC236}">
                <a16:creationId xmlns:a16="http://schemas.microsoft.com/office/drawing/2014/main" id="{FD7EC692-0231-6842-BA4C-EC3FB7E468D5}"/>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7" name="Rounded Rectangle 9">
            <a:extLst>
              <a:ext uri="{FF2B5EF4-FFF2-40B4-BE49-F238E27FC236}">
                <a16:creationId xmlns:a16="http://schemas.microsoft.com/office/drawing/2014/main" id="{F61F9B8A-838F-274B-A8CB-6D5070CFA10E}"/>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8" name="Rounded Rectangle 9">
            <a:extLst>
              <a:ext uri="{FF2B5EF4-FFF2-40B4-BE49-F238E27FC236}">
                <a16:creationId xmlns:a16="http://schemas.microsoft.com/office/drawing/2014/main" id="{C4D25D63-855D-5047-9823-54C3806DB7A8}"/>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9" name="Rounded Rectangle 9">
            <a:extLst>
              <a:ext uri="{FF2B5EF4-FFF2-40B4-BE49-F238E27FC236}">
                <a16:creationId xmlns:a16="http://schemas.microsoft.com/office/drawing/2014/main" id="{DF6A6321-FC0B-7847-A58D-001D612AEACF}"/>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0" name="Rounded Rectangle 9">
            <a:extLst>
              <a:ext uri="{FF2B5EF4-FFF2-40B4-BE49-F238E27FC236}">
                <a16:creationId xmlns:a16="http://schemas.microsoft.com/office/drawing/2014/main" id="{26784725-8B14-4E42-880C-EAF60DEF022C}"/>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3048211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666653" y="1157167"/>
            <a:ext cx="5851358" cy="4524315"/>
          </a:xfrm>
          <a:prstGeom prst="rect">
            <a:avLst/>
          </a:prstGeom>
          <a:noFill/>
        </p:spPr>
        <p:txBody>
          <a:bodyPr wrap="square" rtlCol="0">
            <a:spAutoFit/>
          </a:bodyPr>
          <a:lstStyle/>
          <a:p>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Meisje</a:t>
            </a: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Ouders geboren en getogen in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Christen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Nederlands met ouders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Middenklasse, haar ouders hebben beide hoger onderwijs gevolgd en zijn beide dokter. </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Ze heeft een eetstoornis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2">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3">
            <a:alphaModFix/>
          </a:blip>
          <a:srcRect/>
          <a:stretch/>
        </p:blipFill>
        <p:spPr>
          <a:xfrm>
            <a:off x="11237916" y="143900"/>
            <a:ext cx="670426" cy="670426"/>
          </a:xfrm>
          <a:prstGeom prst="rect">
            <a:avLst/>
          </a:prstGeom>
          <a:noFill/>
          <a:ln>
            <a:noFill/>
          </a:ln>
        </p:spPr>
      </p:pic>
      <p:sp>
        <p:nvSpPr>
          <p:cNvPr id="15" name="TextBox 14">
            <a:extLst>
              <a:ext uri="{FF2B5EF4-FFF2-40B4-BE49-F238E27FC236}">
                <a16:creationId xmlns:a16="http://schemas.microsoft.com/office/drawing/2014/main" id="{E8D86219-D200-6D43-8AC6-5EACE71C65ED}"/>
              </a:ext>
            </a:extLst>
          </p:cNvPr>
          <p:cNvSpPr txBox="1"/>
          <p:nvPr/>
        </p:nvSpPr>
        <p:spPr>
          <a:xfrm>
            <a:off x="2153467" y="2937247"/>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Marie</a:t>
            </a:r>
          </a:p>
        </p:txBody>
      </p:sp>
      <p:sp>
        <p:nvSpPr>
          <p:cNvPr id="16" name="Rounded Rectangle 9">
            <a:extLst>
              <a:ext uri="{FF2B5EF4-FFF2-40B4-BE49-F238E27FC236}">
                <a16:creationId xmlns:a16="http://schemas.microsoft.com/office/drawing/2014/main" id="{ADF64DC1-CFFC-F14B-B29C-CDCA92CCC12E}"/>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7" name="Rounded Rectangle 9">
            <a:extLst>
              <a:ext uri="{FF2B5EF4-FFF2-40B4-BE49-F238E27FC236}">
                <a16:creationId xmlns:a16="http://schemas.microsoft.com/office/drawing/2014/main" id="{EACEF8BE-40AB-064D-A17D-A6BA058865B8}"/>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8" name="Rounded Rectangle 9">
            <a:extLst>
              <a:ext uri="{FF2B5EF4-FFF2-40B4-BE49-F238E27FC236}">
                <a16:creationId xmlns:a16="http://schemas.microsoft.com/office/drawing/2014/main" id="{638A1A9C-609C-5E48-8E3E-55BDA0945BB2}"/>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9" name="Rounded Rectangle 9">
            <a:extLst>
              <a:ext uri="{FF2B5EF4-FFF2-40B4-BE49-F238E27FC236}">
                <a16:creationId xmlns:a16="http://schemas.microsoft.com/office/drawing/2014/main" id="{06756294-C431-9345-8202-B78EC605D1A3}"/>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0" name="Rounded Rectangle 9">
            <a:extLst>
              <a:ext uri="{FF2B5EF4-FFF2-40B4-BE49-F238E27FC236}">
                <a16:creationId xmlns:a16="http://schemas.microsoft.com/office/drawing/2014/main" id="{80D2CC77-1436-7745-A608-FB40964977C8}"/>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2393487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666653" y="814326"/>
            <a:ext cx="5851358" cy="5355312"/>
          </a:xfrm>
          <a:prstGeom prst="rect">
            <a:avLst/>
          </a:prstGeom>
          <a:noFill/>
        </p:spPr>
        <p:txBody>
          <a:bodyPr wrap="square" rtlCol="0">
            <a:spAutoFit/>
          </a:bodyPr>
          <a:lstStyle/>
          <a:p>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Jongen</a:t>
            </a: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geboren en getogen in Congo, grootouders migreerden in de jaren zestig naar België, waarop kort daarna zijn ouders werden geboren.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Christen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a:t>
            </a:r>
            <a:r>
              <a:rPr lang="nl-BE" dirty="0" err="1">
                <a:latin typeface="Helvetica Neue" panose="02000503000000020004" pitchFamily="2" charset="0"/>
                <a:ea typeface="Helvetica Neue" panose="02000503000000020004" pitchFamily="2" charset="0"/>
                <a:cs typeface="Helvetica Neue" panose="02000503000000020004" pitchFamily="2" charset="0"/>
              </a:rPr>
              <a:t>Lingala</a:t>
            </a:r>
            <a:r>
              <a:rPr lang="en-BE" dirty="0">
                <a:latin typeface="Helvetica Neue" panose="02000503000000020004" pitchFamily="2" charset="0"/>
                <a:ea typeface="Helvetica Neue" panose="02000503000000020004" pitchFamily="2" charset="0"/>
                <a:cs typeface="Helvetica Neue" panose="02000503000000020004" pitchFamily="2" charset="0"/>
              </a:rPr>
              <a:t> met ouders, Nederlands met broers en zussen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Zijn moeder is een weduwe en dus een alleenstaande huisvrouw. Het hele gezin moet leven van een bescheiden loon en overlevingspensioen.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2">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3">
            <a:alphaModFix/>
          </a:blip>
          <a:srcRect/>
          <a:stretch/>
        </p:blipFill>
        <p:spPr>
          <a:xfrm>
            <a:off x="11237916" y="143900"/>
            <a:ext cx="670426" cy="670426"/>
          </a:xfrm>
          <a:prstGeom prst="rect">
            <a:avLst/>
          </a:prstGeom>
          <a:noFill/>
          <a:ln>
            <a:noFill/>
          </a:ln>
        </p:spPr>
      </p:pic>
      <p:sp>
        <p:nvSpPr>
          <p:cNvPr id="15" name="TextBox 14">
            <a:extLst>
              <a:ext uri="{FF2B5EF4-FFF2-40B4-BE49-F238E27FC236}">
                <a16:creationId xmlns:a16="http://schemas.microsoft.com/office/drawing/2014/main" id="{05FBE5EF-3F49-5C42-86F5-A8C85E39BCDB}"/>
              </a:ext>
            </a:extLst>
          </p:cNvPr>
          <p:cNvSpPr txBox="1"/>
          <p:nvPr/>
        </p:nvSpPr>
        <p:spPr>
          <a:xfrm>
            <a:off x="2291491" y="2971446"/>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Felix</a:t>
            </a:r>
          </a:p>
        </p:txBody>
      </p:sp>
      <p:sp>
        <p:nvSpPr>
          <p:cNvPr id="16" name="Rounded Rectangle 9">
            <a:extLst>
              <a:ext uri="{FF2B5EF4-FFF2-40B4-BE49-F238E27FC236}">
                <a16:creationId xmlns:a16="http://schemas.microsoft.com/office/drawing/2014/main" id="{220B9135-02AC-1443-982F-BD68C084C10A}"/>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7" name="Rounded Rectangle 9">
            <a:extLst>
              <a:ext uri="{FF2B5EF4-FFF2-40B4-BE49-F238E27FC236}">
                <a16:creationId xmlns:a16="http://schemas.microsoft.com/office/drawing/2014/main" id="{C5DF7F57-1A59-5D47-8451-77547A478F5A}"/>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8" name="Rounded Rectangle 9">
            <a:extLst>
              <a:ext uri="{FF2B5EF4-FFF2-40B4-BE49-F238E27FC236}">
                <a16:creationId xmlns:a16="http://schemas.microsoft.com/office/drawing/2014/main" id="{971CED93-F39A-EF4D-BD31-CD8C6434D3FD}"/>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9" name="Rounded Rectangle 9">
            <a:extLst>
              <a:ext uri="{FF2B5EF4-FFF2-40B4-BE49-F238E27FC236}">
                <a16:creationId xmlns:a16="http://schemas.microsoft.com/office/drawing/2014/main" id="{006B7E88-FD23-E94C-BE4B-4E6EEBAF5FE3}"/>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0" name="Rounded Rectangle 9">
            <a:extLst>
              <a:ext uri="{FF2B5EF4-FFF2-40B4-BE49-F238E27FC236}">
                <a16:creationId xmlns:a16="http://schemas.microsoft.com/office/drawing/2014/main" id="{FCF09BAA-7E9D-0E4D-A1EB-9AEC08043771}"/>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9075350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5D4F7F4A-71C5-914D-90AB-8DFAFF083DFD}"/>
              </a:ext>
            </a:extLst>
          </p:cNvPr>
          <p:cNvSpPr/>
          <p:nvPr/>
        </p:nvSpPr>
        <p:spPr>
          <a:xfrm>
            <a:off x="974287" y="1157167"/>
            <a:ext cx="4338742" cy="454366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 name="TextBox 4">
            <a:extLst>
              <a:ext uri="{FF2B5EF4-FFF2-40B4-BE49-F238E27FC236}">
                <a16:creationId xmlns:a16="http://schemas.microsoft.com/office/drawing/2014/main" id="{BAF4FE8A-F204-6741-BA82-28B9ABC05CF9}"/>
              </a:ext>
            </a:extLst>
          </p:cNvPr>
          <p:cNvSpPr txBox="1"/>
          <p:nvPr/>
        </p:nvSpPr>
        <p:spPr>
          <a:xfrm>
            <a:off x="5666653" y="920555"/>
            <a:ext cx="5851358" cy="5632311"/>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Jongen</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Homoseksueel</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Zijn vader is een Duitser en zijn moeder is een Belgische.</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Gedoopt, maar ongelovig</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Nederlands en Duits met zijn ouders</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GB" dirty="0" err="1">
                <a:latin typeface="Helvetica Neue" panose="02000503000000020004" pitchFamily="2" charset="0"/>
                <a:ea typeface="Helvetica Neue" panose="02000503000000020004" pitchFamily="2" charset="0"/>
                <a:cs typeface="Helvetica Neue" panose="02000503000000020004" pitchFamily="2" charset="0"/>
              </a:rPr>
              <a:t>Als</a:t>
            </a:r>
            <a:r>
              <a:rPr lang="en-GB" dirty="0">
                <a:latin typeface="Helvetica Neue" panose="02000503000000020004" pitchFamily="2" charset="0"/>
                <a:ea typeface="Helvetica Neue" panose="02000503000000020004" pitchFamily="2" charset="0"/>
                <a:cs typeface="Helvetica Neue" panose="02000503000000020004" pitchFamily="2" charset="0"/>
              </a:rPr>
              <a:t> zoon van de </a:t>
            </a:r>
            <a:r>
              <a:rPr lang="en-GB" dirty="0" err="1">
                <a:latin typeface="Helvetica Neue" panose="02000503000000020004" pitchFamily="2" charset="0"/>
                <a:ea typeface="Helvetica Neue" panose="02000503000000020004" pitchFamily="2" charset="0"/>
                <a:cs typeface="Helvetica Neue" panose="02000503000000020004" pitchFamily="2" charset="0"/>
              </a:rPr>
              <a:t>schooldirectrice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leefde</a:t>
            </a:r>
            <a:r>
              <a:rPr lang="en-GB" dirty="0">
                <a:latin typeface="Helvetica Neue" panose="02000503000000020004" pitchFamily="2" charset="0"/>
                <a:ea typeface="Helvetica Neue" panose="02000503000000020004" pitchFamily="2" charset="0"/>
                <a:cs typeface="Helvetica Neue" panose="02000503000000020004" pitchFamily="2" charset="0"/>
              </a:rPr>
              <a:t> Arthur </a:t>
            </a:r>
            <a:r>
              <a:rPr lang="en-GB" dirty="0" err="1">
                <a:latin typeface="Helvetica Neue" panose="02000503000000020004" pitchFamily="2" charset="0"/>
                <a:ea typeface="Helvetica Neue" panose="02000503000000020004" pitchFamily="2" charset="0"/>
                <a:cs typeface="Helvetica Neue" panose="02000503000000020004" pitchFamily="2" charset="0"/>
              </a:rPr>
              <a:t>onder</a:t>
            </a:r>
            <a:r>
              <a:rPr lang="en-GB" dirty="0">
                <a:latin typeface="Helvetica Neue" panose="02000503000000020004" pitchFamily="2" charset="0"/>
                <a:ea typeface="Helvetica Neue" panose="02000503000000020004" pitchFamily="2" charset="0"/>
                <a:cs typeface="Helvetica Neue" panose="02000503000000020004" pitchFamily="2" charset="0"/>
              </a:rPr>
              <a:t> de </a:t>
            </a:r>
            <a:r>
              <a:rPr lang="en-GB" dirty="0" err="1">
                <a:latin typeface="Helvetica Neue" panose="02000503000000020004" pitchFamily="2" charset="0"/>
                <a:ea typeface="Helvetica Neue" panose="02000503000000020004" pitchFamily="2" charset="0"/>
                <a:cs typeface="Helvetica Neue" panose="02000503000000020004" pitchFamily="2" charset="0"/>
              </a:rPr>
              <a:t>strenge</a:t>
            </a:r>
            <a:r>
              <a:rPr lang="en-GB" dirty="0">
                <a:latin typeface="Helvetica Neue" panose="02000503000000020004" pitchFamily="2" charset="0"/>
                <a:ea typeface="Helvetica Neue" panose="02000503000000020004" pitchFamily="2" charset="0"/>
                <a:cs typeface="Helvetica Neue" panose="02000503000000020004" pitchFamily="2" charset="0"/>
              </a:rPr>
              <a:t> regels van </a:t>
            </a:r>
            <a:r>
              <a:rPr lang="en-GB" dirty="0" err="1">
                <a:latin typeface="Helvetica Neue" panose="02000503000000020004" pitchFamily="2" charset="0"/>
                <a:ea typeface="Helvetica Neue" panose="02000503000000020004" pitchFamily="2" charset="0"/>
                <a:cs typeface="Helvetica Neue" panose="02000503000000020004" pitchFamily="2" charset="0"/>
              </a:rPr>
              <a:t>zijn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moeder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kreeg</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geen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vrijheid</a:t>
            </a:r>
            <a:r>
              <a:rPr lang="en-GB" dirty="0">
                <a:latin typeface="Helvetica Neue" panose="02000503000000020004" pitchFamily="2" charset="0"/>
                <a:ea typeface="Helvetica Neue" panose="02000503000000020004" pitchFamily="2" charset="0"/>
                <a:cs typeface="Helvetica Neue" panose="02000503000000020004" pitchFamily="2" charset="0"/>
              </a:rPr>
              <a:t> om </a:t>
            </a:r>
            <a:r>
              <a:rPr lang="en-GB" dirty="0" err="1">
                <a:latin typeface="Helvetica Neue" panose="02000503000000020004" pitchFamily="2" charset="0"/>
                <a:ea typeface="Helvetica Neue" panose="02000503000000020004" pitchFamily="2" charset="0"/>
                <a:cs typeface="Helvetica Neue" panose="02000503000000020004" pitchFamily="2" charset="0"/>
              </a:rPr>
              <a:t>zich</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uit</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te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drukken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nl-BE" dirty="0">
                <a:latin typeface="Helvetica Neue" panose="02000503000000020004" pitchFamily="2" charset="0"/>
                <a:ea typeface="Helvetica Neue" panose="02000503000000020004" pitchFamily="2" charset="0"/>
                <a:cs typeface="Helvetica Neue" panose="02000503000000020004" pitchFamily="2" charset="0"/>
              </a:rPr>
              <a:t>Maar na de scheiding van zijn ouders, woont hij samen met zijn vader. Nu kan hij meer zichzelf zijn, maar is nog steeds angstig in sociale situaties.</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Angststoornis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extBox 5">
            <a:extLst>
              <a:ext uri="{FF2B5EF4-FFF2-40B4-BE49-F238E27FC236}">
                <a16:creationId xmlns:a16="http://schemas.microsoft.com/office/drawing/2014/main" id="{9406B8A5-FA98-A242-B4FE-191987C9E6A4}"/>
              </a:ext>
            </a:extLst>
          </p:cNvPr>
          <p:cNvSpPr txBox="1"/>
          <p:nvPr/>
        </p:nvSpPr>
        <p:spPr>
          <a:xfrm>
            <a:off x="2240575" y="2985097"/>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Arthur</a:t>
            </a:r>
          </a:p>
        </p:txBody>
      </p:sp>
      <p:sp>
        <p:nvSpPr>
          <p:cNvPr id="7" name="Rounded Rectangle 9">
            <a:extLst>
              <a:ext uri="{FF2B5EF4-FFF2-40B4-BE49-F238E27FC236}">
                <a16:creationId xmlns:a16="http://schemas.microsoft.com/office/drawing/2014/main" id="{BB6D82D8-03CE-1E47-9CB9-5805CEA8BC77}"/>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8" name="Rounded Rectangle 9">
            <a:extLst>
              <a:ext uri="{FF2B5EF4-FFF2-40B4-BE49-F238E27FC236}">
                <a16:creationId xmlns:a16="http://schemas.microsoft.com/office/drawing/2014/main" id="{A8F6A9F9-E4A3-4048-8921-B5D83A0A64E2}"/>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9" name="Rounded Rectangle 9">
            <a:extLst>
              <a:ext uri="{FF2B5EF4-FFF2-40B4-BE49-F238E27FC236}">
                <a16:creationId xmlns:a16="http://schemas.microsoft.com/office/drawing/2014/main" id="{93971D15-2D50-CB4D-B9CA-9F2CA2525E16}"/>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0" name="Rounded Rectangle 9">
            <a:extLst>
              <a:ext uri="{FF2B5EF4-FFF2-40B4-BE49-F238E27FC236}">
                <a16:creationId xmlns:a16="http://schemas.microsoft.com/office/drawing/2014/main" id="{E88012FB-14D3-8D43-8E5E-FA333DA1AD51}"/>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1" name="Rounded Rectangle 9">
            <a:extLst>
              <a:ext uri="{FF2B5EF4-FFF2-40B4-BE49-F238E27FC236}">
                <a16:creationId xmlns:a16="http://schemas.microsoft.com/office/drawing/2014/main" id="{9E42E211-CE4E-D942-9362-822A6F546057}"/>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53314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666653" y="804790"/>
            <a:ext cx="5851358" cy="5632311"/>
          </a:xfrm>
          <a:prstGeom prst="rect">
            <a:avLst/>
          </a:prstGeom>
          <a:noFill/>
        </p:spPr>
        <p:txBody>
          <a:bodyPr wrap="square" rtlCol="0">
            <a:spAutoFit/>
          </a:bodyPr>
          <a:lstStyle/>
          <a:p>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Meisje</a:t>
            </a: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en ouders geboren en getogen in Bulgarije, maar ouders migreerden naar België in de jaren 2000.</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Oosters Orthodox</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Bulgaars thuis met haar ouders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GB" dirty="0">
                <a:latin typeface="Helvetica Neue" panose="02000503000000020004" pitchFamily="2" charset="0"/>
                <a:ea typeface="Helvetica Neue" panose="02000503000000020004" pitchFamily="2" charset="0"/>
                <a:cs typeface="Helvetica Neue" panose="02000503000000020004" pitchFamily="2" charset="0"/>
              </a:rPr>
              <a:t>Elena </a:t>
            </a:r>
            <a:r>
              <a:rPr lang="en-GB" dirty="0" err="1">
                <a:latin typeface="Helvetica Neue" panose="02000503000000020004" pitchFamily="2" charset="0"/>
                <a:ea typeface="Helvetica Neue" panose="02000503000000020004" pitchFamily="2" charset="0"/>
                <a:cs typeface="Helvetica Neue" panose="02000503000000020004" pitchFamily="2" charset="0"/>
              </a:rPr>
              <a:t>groeide</a:t>
            </a:r>
            <a:r>
              <a:rPr lang="en-GB" dirty="0">
                <a:latin typeface="Helvetica Neue" panose="02000503000000020004" pitchFamily="2" charset="0"/>
                <a:ea typeface="Helvetica Neue" panose="02000503000000020004" pitchFamily="2" charset="0"/>
                <a:cs typeface="Helvetica Neue" panose="02000503000000020004" pitchFamily="2" charset="0"/>
              </a:rPr>
              <a:t> arm op </a:t>
            </a:r>
            <a:r>
              <a:rPr lang="en-GB" dirty="0" err="1">
                <a:latin typeface="Helvetica Neue" panose="02000503000000020004" pitchFamily="2" charset="0"/>
                <a:ea typeface="Helvetica Neue" panose="02000503000000020004" pitchFamily="2" charset="0"/>
                <a:cs typeface="Helvetica Neue" panose="02000503000000020004" pitchFamily="2" charset="0"/>
              </a:rPr>
              <a:t>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toen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ze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nog</a:t>
            </a:r>
            <a:r>
              <a:rPr lang="en-GB" dirty="0">
                <a:latin typeface="Helvetica Neue" panose="02000503000000020004" pitchFamily="2" charset="0"/>
                <a:ea typeface="Helvetica Neue" panose="02000503000000020004" pitchFamily="2" charset="0"/>
                <a:cs typeface="Helvetica Neue" panose="02000503000000020004" pitchFamily="2" charset="0"/>
              </a:rPr>
              <a:t> heel </a:t>
            </a:r>
            <a:r>
              <a:rPr lang="en-GB" dirty="0" err="1">
                <a:latin typeface="Helvetica Neue" panose="02000503000000020004" pitchFamily="2" charset="0"/>
                <a:ea typeface="Helvetica Neue" panose="02000503000000020004" pitchFamily="2" charset="0"/>
                <a:cs typeface="Helvetica Neue" panose="02000503000000020004" pitchFamily="2" charset="0"/>
              </a:rPr>
              <a:t>jong</a:t>
            </a:r>
            <a:r>
              <a:rPr lang="en-GB" dirty="0">
                <a:latin typeface="Helvetica Neue" panose="02000503000000020004" pitchFamily="2" charset="0"/>
                <a:ea typeface="Helvetica Neue" panose="02000503000000020004" pitchFamily="2" charset="0"/>
                <a:cs typeface="Helvetica Neue" panose="02000503000000020004" pitchFamily="2" charset="0"/>
              </a:rPr>
              <a:t> was, </a:t>
            </a:r>
            <a:r>
              <a:rPr lang="en-GB" dirty="0" err="1">
                <a:latin typeface="Helvetica Neue" panose="02000503000000020004" pitchFamily="2" charset="0"/>
                <a:ea typeface="Helvetica Neue" panose="02000503000000020004" pitchFamily="2" charset="0"/>
                <a:cs typeface="Helvetica Neue" panose="02000503000000020004" pitchFamily="2" charset="0"/>
              </a:rPr>
              <a:t>stierf</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haar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vader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Daardoor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kwam</a:t>
            </a:r>
            <a:r>
              <a:rPr lang="en-GB" dirty="0">
                <a:latin typeface="Helvetica Neue" panose="02000503000000020004" pitchFamily="2" charset="0"/>
                <a:ea typeface="Helvetica Neue" panose="02000503000000020004" pitchFamily="2" charset="0"/>
                <a:cs typeface="Helvetica Neue" panose="02000503000000020004" pitchFamily="2" charset="0"/>
              </a:rPr>
              <a:t> Elena </a:t>
            </a:r>
            <a:r>
              <a:rPr lang="en-GB" dirty="0" err="1">
                <a:latin typeface="Helvetica Neue" panose="02000503000000020004" pitchFamily="2" charset="0"/>
                <a:ea typeface="Helvetica Neue" panose="02000503000000020004" pitchFamily="2" charset="0"/>
                <a:cs typeface="Helvetica Neue" panose="02000503000000020004" pitchFamily="2" charset="0"/>
              </a:rPr>
              <a:t>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haar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moeder</a:t>
            </a:r>
            <a:r>
              <a:rPr lang="en-GB" dirty="0">
                <a:latin typeface="Helvetica Neue" panose="02000503000000020004" pitchFamily="2" charset="0"/>
                <a:ea typeface="Helvetica Neue" panose="02000503000000020004" pitchFamily="2" charset="0"/>
                <a:cs typeface="Helvetica Neue" panose="02000503000000020004" pitchFamily="2" charset="0"/>
              </a:rPr>
              <a:t> er </a:t>
            </a:r>
            <a:r>
              <a:rPr lang="en-GB" dirty="0" err="1">
                <a:latin typeface="Helvetica Neue" panose="02000503000000020004" pitchFamily="2" charset="0"/>
                <a:ea typeface="Helvetica Neue" panose="02000503000000020004" pitchFamily="2" charset="0"/>
                <a:cs typeface="Helvetica Neue" panose="02000503000000020004" pitchFamily="2" charset="0"/>
              </a:rPr>
              <a:t>alleen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voor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te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staan</a:t>
            </a:r>
            <a:r>
              <a:rPr lang="en-GB" dirty="0">
                <a:latin typeface="Helvetica Neue" panose="02000503000000020004" pitchFamily="2" charset="0"/>
                <a:ea typeface="Helvetica Neue" panose="02000503000000020004" pitchFamily="2" charset="0"/>
                <a:cs typeface="Helvetica Neue" panose="02000503000000020004" pitchFamily="2" charset="0"/>
              </a:rPr>
              <a:t>. Na de </a:t>
            </a:r>
            <a:r>
              <a:rPr lang="en-GB" dirty="0" err="1">
                <a:latin typeface="Helvetica Neue" panose="02000503000000020004" pitchFamily="2" charset="0"/>
                <a:ea typeface="Helvetica Neue" panose="02000503000000020004" pitchFamily="2" charset="0"/>
                <a:cs typeface="Helvetica Neue" panose="02000503000000020004" pitchFamily="2" charset="0"/>
              </a:rPr>
              <a:t>dood</a:t>
            </a:r>
            <a:r>
              <a:rPr lang="en-GB" dirty="0">
                <a:latin typeface="Helvetica Neue" panose="02000503000000020004" pitchFamily="2" charset="0"/>
                <a:ea typeface="Helvetica Neue" panose="02000503000000020004" pitchFamily="2" charset="0"/>
                <a:cs typeface="Helvetica Neue" panose="02000503000000020004" pitchFamily="2" charset="0"/>
              </a:rPr>
              <a:t> van </a:t>
            </a:r>
            <a:r>
              <a:rPr lang="en-GB" dirty="0" err="1">
                <a:latin typeface="Helvetica Neue" panose="02000503000000020004" pitchFamily="2" charset="0"/>
                <a:ea typeface="Helvetica Neue" panose="02000503000000020004" pitchFamily="2" charset="0"/>
                <a:cs typeface="Helvetica Neue" panose="02000503000000020004" pitchFamily="2" charset="0"/>
              </a:rPr>
              <a:t>haar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vader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opende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haar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moeder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stoffenwinkel</a:t>
            </a:r>
            <a:r>
              <a:rPr lang="en-GB" dirty="0">
                <a:latin typeface="Helvetica Neue" panose="02000503000000020004" pitchFamily="2" charset="0"/>
                <a:ea typeface="Helvetica Neue" panose="02000503000000020004" pitchFamily="2" charset="0"/>
                <a:cs typeface="Helvetica Neue" panose="02000503000000020004" pitchFamily="2" charset="0"/>
              </a:rPr>
              <a:t> die </a:t>
            </a:r>
            <a:r>
              <a:rPr lang="en-GB" dirty="0" err="1">
                <a:latin typeface="Helvetica Neue" panose="02000503000000020004" pitchFamily="2" charset="0"/>
                <a:ea typeface="Helvetica Neue" panose="02000503000000020004" pitchFamily="2" charset="0"/>
                <a:cs typeface="Helvetica Neue" panose="02000503000000020004" pitchFamily="2" charset="0"/>
              </a:rPr>
              <a:t>goed</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draait</a:t>
            </a:r>
            <a:r>
              <a:rPr lang="en-GB" dirty="0">
                <a:latin typeface="Helvetica Neue" panose="02000503000000020004" pitchFamily="2" charset="0"/>
                <a:ea typeface="Helvetica Neue" panose="02000503000000020004" pitchFamily="2" charset="0"/>
                <a:cs typeface="Helvetica Neue" panose="02000503000000020004" pitchFamily="2" charset="0"/>
              </a:rPr>
              <a:t> in </a:t>
            </a:r>
            <a:r>
              <a:rPr lang="en-GB" dirty="0" err="1">
                <a:latin typeface="Helvetica Neue" panose="02000503000000020004" pitchFamily="2" charset="0"/>
                <a:ea typeface="Helvetica Neue" panose="02000503000000020004" pitchFamily="2" charset="0"/>
                <a:cs typeface="Helvetica Neue" panose="02000503000000020004" pitchFamily="2" charset="0"/>
              </a:rPr>
              <a:t>hun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buurt</a:t>
            </a:r>
            <a:r>
              <a:rPr lang="en-GB" dirty="0">
                <a:latin typeface="Helvetica Neue" panose="02000503000000020004" pitchFamily="2" charset="0"/>
                <a:ea typeface="Helvetica Neue" panose="02000503000000020004" pitchFamily="2" charset="0"/>
                <a:cs typeface="Helvetica Neue" panose="02000503000000020004" pitchFamily="2" charset="0"/>
              </a:rPr>
              <a:t>.</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2">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3">
            <a:alphaModFix/>
          </a:blip>
          <a:srcRect/>
          <a:stretch/>
        </p:blipFill>
        <p:spPr>
          <a:xfrm>
            <a:off x="11237916" y="143900"/>
            <a:ext cx="670426" cy="670426"/>
          </a:xfrm>
          <a:prstGeom prst="rect">
            <a:avLst/>
          </a:prstGeom>
          <a:noFill/>
          <a:ln>
            <a:noFill/>
          </a:ln>
        </p:spPr>
      </p:pic>
      <p:sp>
        <p:nvSpPr>
          <p:cNvPr id="15" name="TextBox 14">
            <a:extLst>
              <a:ext uri="{FF2B5EF4-FFF2-40B4-BE49-F238E27FC236}">
                <a16:creationId xmlns:a16="http://schemas.microsoft.com/office/drawing/2014/main" id="{1C8F6368-6EF4-E345-960C-50A51CA96171}"/>
              </a:ext>
            </a:extLst>
          </p:cNvPr>
          <p:cNvSpPr txBox="1"/>
          <p:nvPr/>
        </p:nvSpPr>
        <p:spPr>
          <a:xfrm>
            <a:off x="2291491" y="2971446"/>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Elena</a:t>
            </a:r>
          </a:p>
        </p:txBody>
      </p:sp>
      <p:sp>
        <p:nvSpPr>
          <p:cNvPr id="16" name="Rounded Rectangle 9">
            <a:extLst>
              <a:ext uri="{FF2B5EF4-FFF2-40B4-BE49-F238E27FC236}">
                <a16:creationId xmlns:a16="http://schemas.microsoft.com/office/drawing/2014/main" id="{8EE7E07F-FF61-7A40-8BF3-DE67A1970228}"/>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7" name="Rounded Rectangle 9">
            <a:extLst>
              <a:ext uri="{FF2B5EF4-FFF2-40B4-BE49-F238E27FC236}">
                <a16:creationId xmlns:a16="http://schemas.microsoft.com/office/drawing/2014/main" id="{019DB014-7195-FB46-8D7E-BC539403E093}"/>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8" name="Rounded Rectangle 9">
            <a:extLst>
              <a:ext uri="{FF2B5EF4-FFF2-40B4-BE49-F238E27FC236}">
                <a16:creationId xmlns:a16="http://schemas.microsoft.com/office/drawing/2014/main" id="{ED6DF2BC-032F-0E4E-833E-511C323FB9FE}"/>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9" name="Rounded Rectangle 9">
            <a:extLst>
              <a:ext uri="{FF2B5EF4-FFF2-40B4-BE49-F238E27FC236}">
                <a16:creationId xmlns:a16="http://schemas.microsoft.com/office/drawing/2014/main" id="{74573B04-1919-BB4F-9B13-D0202E5C1642}"/>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0" name="Rounded Rectangle 9">
            <a:extLst>
              <a:ext uri="{FF2B5EF4-FFF2-40B4-BE49-F238E27FC236}">
                <a16:creationId xmlns:a16="http://schemas.microsoft.com/office/drawing/2014/main" id="{AAFCD362-D084-CD49-A1C5-70B7746825C9}"/>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1608481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5D4F7F4A-71C5-914D-90AB-8DFAFF083DFD}"/>
              </a:ext>
            </a:extLst>
          </p:cNvPr>
          <p:cNvSpPr/>
          <p:nvPr/>
        </p:nvSpPr>
        <p:spPr>
          <a:xfrm>
            <a:off x="974287" y="1157167"/>
            <a:ext cx="4338742" cy="454366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 name="TextBox 4">
            <a:extLst>
              <a:ext uri="{FF2B5EF4-FFF2-40B4-BE49-F238E27FC236}">
                <a16:creationId xmlns:a16="http://schemas.microsoft.com/office/drawing/2014/main" id="{BAF4FE8A-F204-6741-BA82-28B9ABC05CF9}"/>
              </a:ext>
            </a:extLst>
          </p:cNvPr>
          <p:cNvSpPr txBox="1"/>
          <p:nvPr/>
        </p:nvSpPr>
        <p:spPr>
          <a:xfrm>
            <a:off x="5666653" y="847788"/>
            <a:ext cx="5851358" cy="5909310"/>
          </a:xfrm>
          <a:prstGeom prst="rect">
            <a:avLst/>
          </a:prstGeom>
          <a:noFill/>
        </p:spPr>
        <p:txBody>
          <a:bodyPr wrap="square" rtlCol="0">
            <a:spAutoFit/>
          </a:bodyPr>
          <a:lstStyle/>
          <a:p>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Meisje</a:t>
            </a: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geboren in Italie en migreerden naar België in de jaren ’50. Haar ouders zijn geboren in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Christen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Nederlands thuis met haar zussen en Italiaans met haar ouders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Eva komt uit een grote familie. Haar moeder heeft haar middelbare studies afgerond en haar vader heeft hogere studies gedaan. Beide ouders werken fulltime, maar maken genoeg tijd vrij voor hun kinderen.</a:t>
            </a: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extBox 5">
            <a:extLst>
              <a:ext uri="{FF2B5EF4-FFF2-40B4-BE49-F238E27FC236}">
                <a16:creationId xmlns:a16="http://schemas.microsoft.com/office/drawing/2014/main" id="{9406B8A5-FA98-A242-B4FE-191987C9E6A4}"/>
              </a:ext>
            </a:extLst>
          </p:cNvPr>
          <p:cNvSpPr txBox="1"/>
          <p:nvPr/>
        </p:nvSpPr>
        <p:spPr>
          <a:xfrm>
            <a:off x="2291491" y="2971446"/>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Eva</a:t>
            </a:r>
          </a:p>
        </p:txBody>
      </p:sp>
      <p:sp>
        <p:nvSpPr>
          <p:cNvPr id="7" name="Rounded Rectangle 9">
            <a:extLst>
              <a:ext uri="{FF2B5EF4-FFF2-40B4-BE49-F238E27FC236}">
                <a16:creationId xmlns:a16="http://schemas.microsoft.com/office/drawing/2014/main" id="{BB6D82D8-03CE-1E47-9CB9-5805CEA8BC77}"/>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8" name="Rounded Rectangle 9">
            <a:extLst>
              <a:ext uri="{FF2B5EF4-FFF2-40B4-BE49-F238E27FC236}">
                <a16:creationId xmlns:a16="http://schemas.microsoft.com/office/drawing/2014/main" id="{A8F6A9F9-E4A3-4048-8921-B5D83A0A64E2}"/>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9" name="Rounded Rectangle 9">
            <a:extLst>
              <a:ext uri="{FF2B5EF4-FFF2-40B4-BE49-F238E27FC236}">
                <a16:creationId xmlns:a16="http://schemas.microsoft.com/office/drawing/2014/main" id="{93971D15-2D50-CB4D-B9CA-9F2CA2525E16}"/>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0" name="Rounded Rectangle 9">
            <a:extLst>
              <a:ext uri="{FF2B5EF4-FFF2-40B4-BE49-F238E27FC236}">
                <a16:creationId xmlns:a16="http://schemas.microsoft.com/office/drawing/2014/main" id="{E88012FB-14D3-8D43-8E5E-FA333DA1AD51}"/>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1" name="Rounded Rectangle 9">
            <a:extLst>
              <a:ext uri="{FF2B5EF4-FFF2-40B4-BE49-F238E27FC236}">
                <a16:creationId xmlns:a16="http://schemas.microsoft.com/office/drawing/2014/main" id="{9E42E211-CE4E-D942-9362-822A6F546057}"/>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336807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5D4F7F4A-71C5-914D-90AB-8DFAFF083DFD}"/>
              </a:ext>
            </a:extLst>
          </p:cNvPr>
          <p:cNvSpPr/>
          <p:nvPr/>
        </p:nvSpPr>
        <p:spPr>
          <a:xfrm>
            <a:off x="974287" y="1157167"/>
            <a:ext cx="4338742" cy="454366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 name="TextBox 4">
            <a:extLst>
              <a:ext uri="{FF2B5EF4-FFF2-40B4-BE49-F238E27FC236}">
                <a16:creationId xmlns:a16="http://schemas.microsoft.com/office/drawing/2014/main" id="{BAF4FE8A-F204-6741-BA82-28B9ABC05CF9}"/>
              </a:ext>
            </a:extLst>
          </p:cNvPr>
          <p:cNvSpPr txBox="1"/>
          <p:nvPr/>
        </p:nvSpPr>
        <p:spPr>
          <a:xfrm>
            <a:off x="5326222" y="1157167"/>
            <a:ext cx="5851358" cy="5632311"/>
          </a:xfrm>
          <a:prstGeom prst="rect">
            <a:avLst/>
          </a:prstGeom>
          <a:noFill/>
        </p:spPr>
        <p:txBody>
          <a:bodyPr wrap="square" rtlCol="0">
            <a:spAutoFit/>
          </a:bodyPr>
          <a:lstStyle/>
          <a:p>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Transman</a:t>
            </a: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en ouders geboren en getogen in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Gedoopt, maar ongelovig</a:t>
            </a: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Nederlands thuis met zijn ouders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fontAlgn="base"/>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Zijn ouders hebben allebei hogere studies gedaan en verdienen goed hun brood als jurist en advocate. Als transman voelde Thomas zich op jonge leeftijd anders dan zijn leeftijdsgenoten, maar hij is dankbaar dat zijn familie hem altijd steunde, zelfs tijdens de moeilijkere momenten. </a:t>
            </a:r>
          </a:p>
          <a:p>
            <a:pPr fontAlgn="base"/>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Rounded Rectangle 9">
            <a:extLst>
              <a:ext uri="{FF2B5EF4-FFF2-40B4-BE49-F238E27FC236}">
                <a16:creationId xmlns:a16="http://schemas.microsoft.com/office/drawing/2014/main" id="{BB6D82D8-03CE-1E47-9CB9-5805CEA8BC77}"/>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8" name="Rounded Rectangle 9">
            <a:extLst>
              <a:ext uri="{FF2B5EF4-FFF2-40B4-BE49-F238E27FC236}">
                <a16:creationId xmlns:a16="http://schemas.microsoft.com/office/drawing/2014/main" id="{A8F6A9F9-E4A3-4048-8921-B5D83A0A64E2}"/>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9" name="Rounded Rectangle 9">
            <a:extLst>
              <a:ext uri="{FF2B5EF4-FFF2-40B4-BE49-F238E27FC236}">
                <a16:creationId xmlns:a16="http://schemas.microsoft.com/office/drawing/2014/main" id="{93971D15-2D50-CB4D-B9CA-9F2CA2525E16}"/>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0" name="Rounded Rectangle 9">
            <a:extLst>
              <a:ext uri="{FF2B5EF4-FFF2-40B4-BE49-F238E27FC236}">
                <a16:creationId xmlns:a16="http://schemas.microsoft.com/office/drawing/2014/main" id="{E88012FB-14D3-8D43-8E5E-FA333DA1AD51}"/>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1" name="Rounded Rectangle 9">
            <a:extLst>
              <a:ext uri="{FF2B5EF4-FFF2-40B4-BE49-F238E27FC236}">
                <a16:creationId xmlns:a16="http://schemas.microsoft.com/office/drawing/2014/main" id="{9E42E211-CE4E-D942-9362-822A6F546057}"/>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2" name="TextBox 11">
            <a:extLst>
              <a:ext uri="{FF2B5EF4-FFF2-40B4-BE49-F238E27FC236}">
                <a16:creationId xmlns:a16="http://schemas.microsoft.com/office/drawing/2014/main" id="{26AFE01F-D31E-B845-8547-37C921EB286D}"/>
              </a:ext>
            </a:extLst>
          </p:cNvPr>
          <p:cNvSpPr txBox="1"/>
          <p:nvPr/>
        </p:nvSpPr>
        <p:spPr>
          <a:xfrm>
            <a:off x="1808922" y="2985097"/>
            <a:ext cx="2826643"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Thomas</a:t>
            </a:r>
          </a:p>
        </p:txBody>
      </p:sp>
    </p:spTree>
    <p:extLst>
      <p:ext uri="{BB962C8B-B14F-4D97-AF65-F5344CB8AC3E}">
        <p14:creationId xmlns:p14="http://schemas.microsoft.com/office/powerpoint/2010/main" val="166039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5D4F7F4A-71C5-914D-90AB-8DFAFF083DFD}"/>
              </a:ext>
            </a:extLst>
          </p:cNvPr>
          <p:cNvSpPr/>
          <p:nvPr/>
        </p:nvSpPr>
        <p:spPr>
          <a:xfrm>
            <a:off x="974287" y="1157167"/>
            <a:ext cx="4338742" cy="454366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 name="TextBox 4">
            <a:extLst>
              <a:ext uri="{FF2B5EF4-FFF2-40B4-BE49-F238E27FC236}">
                <a16:creationId xmlns:a16="http://schemas.microsoft.com/office/drawing/2014/main" id="{BAF4FE8A-F204-6741-BA82-28B9ABC05CF9}"/>
              </a:ext>
            </a:extLst>
          </p:cNvPr>
          <p:cNvSpPr txBox="1"/>
          <p:nvPr/>
        </p:nvSpPr>
        <p:spPr>
          <a:xfrm>
            <a:off x="5666653" y="846292"/>
            <a:ext cx="6525347" cy="5632311"/>
          </a:xfrm>
          <a:prstGeom prst="rect">
            <a:avLst/>
          </a:prstGeom>
          <a:noFill/>
        </p:spPr>
        <p:txBody>
          <a:bodyPr wrap="square" rtlCol="0">
            <a:spAutoFit/>
          </a:bodyPr>
          <a:lstStyle/>
          <a:p>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Jongen</a:t>
            </a: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Homoseksueel, maar nog niet ge-out</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geboren en getogen in Palestina. Zijn ouders zijn geboren daar ook geboren, maar migreerden net voor hij geboren werd naar België.</a:t>
            </a: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Moslim</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Arabisch thuis met zijn ouders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GB" dirty="0" err="1">
                <a:latin typeface="Helvetica Neue" panose="02000503000000020004" pitchFamily="2" charset="0"/>
                <a:ea typeface="Helvetica Neue" panose="02000503000000020004" pitchFamily="2" charset="0"/>
                <a:cs typeface="Helvetica Neue" panose="02000503000000020004" pitchFamily="2" charset="0"/>
              </a:rPr>
              <a:t>Zijn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ouders</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baten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kleine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supermarkt</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uit</a:t>
            </a:r>
            <a:r>
              <a:rPr lang="en-GB" dirty="0">
                <a:latin typeface="Helvetica Neue" panose="02000503000000020004" pitchFamily="2" charset="0"/>
                <a:ea typeface="Helvetica Neue" panose="02000503000000020004" pitchFamily="2" charset="0"/>
                <a:cs typeface="Helvetica Neue" panose="02000503000000020004" pitchFamily="2" charset="0"/>
              </a:rPr>
              <a:t>. Ze </a:t>
            </a:r>
            <a:r>
              <a:rPr lang="en-GB" dirty="0" err="1">
                <a:latin typeface="Helvetica Neue" panose="02000503000000020004" pitchFamily="2" charset="0"/>
                <a:ea typeface="Helvetica Neue" panose="02000503000000020004" pitchFamily="2" charset="0"/>
                <a:cs typeface="Helvetica Neue" panose="02000503000000020004" pitchFamily="2" charset="0"/>
              </a:rPr>
              <a:t>zijn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zeer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conservatief</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vooral</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zijn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vader</a:t>
            </a:r>
            <a:r>
              <a:rPr lang="en-GB" dirty="0">
                <a:latin typeface="Helvetica Neue" panose="02000503000000020004" pitchFamily="2" charset="0"/>
                <a:ea typeface="Helvetica Neue" panose="02000503000000020004" pitchFamily="2" charset="0"/>
                <a:cs typeface="Helvetica Neue" panose="02000503000000020004" pitchFamily="2" charset="0"/>
              </a:rPr>
              <a:t>, die hem </a:t>
            </a:r>
            <a:r>
              <a:rPr lang="en-GB" dirty="0" err="1">
                <a:latin typeface="Helvetica Neue" panose="02000503000000020004" pitchFamily="2" charset="0"/>
                <a:ea typeface="Helvetica Neue" panose="02000503000000020004" pitchFamily="2" charset="0"/>
                <a:cs typeface="Helvetica Neue" panose="02000503000000020004" pitchFamily="2" charset="0"/>
              </a:rPr>
              <a:t>verschillende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beperkingen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oplegt</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Hij</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worstelt</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voortdurend</a:t>
            </a:r>
            <a:r>
              <a:rPr lang="en-GB" dirty="0">
                <a:latin typeface="Helvetica Neue" panose="02000503000000020004" pitchFamily="2" charset="0"/>
                <a:ea typeface="Helvetica Neue" panose="02000503000000020004" pitchFamily="2" charset="0"/>
                <a:cs typeface="Helvetica Neue" panose="02000503000000020004" pitchFamily="2" charset="0"/>
              </a:rPr>
              <a:t> met het </a:t>
            </a:r>
            <a:r>
              <a:rPr lang="en-GB" dirty="0" err="1">
                <a:latin typeface="Helvetica Neue" panose="02000503000000020004" pitchFamily="2" charset="0"/>
                <a:ea typeface="Helvetica Neue" panose="02000503000000020004" pitchFamily="2" charset="0"/>
                <a:cs typeface="Helvetica Neue" panose="02000503000000020004" pitchFamily="2" charset="0"/>
              </a:rPr>
              <a:t>verbergen</a:t>
            </a:r>
            <a:r>
              <a:rPr lang="en-GB" dirty="0">
                <a:latin typeface="Helvetica Neue" panose="02000503000000020004" pitchFamily="2" charset="0"/>
                <a:ea typeface="Helvetica Neue" panose="02000503000000020004" pitchFamily="2" charset="0"/>
                <a:cs typeface="Helvetica Neue" panose="02000503000000020004" pitchFamily="2" charset="0"/>
              </a:rPr>
              <a:t> van </a:t>
            </a:r>
            <a:r>
              <a:rPr lang="en-GB" dirty="0" err="1">
                <a:latin typeface="Helvetica Neue" panose="02000503000000020004" pitchFamily="2" charset="0"/>
                <a:ea typeface="Helvetica Neue" panose="02000503000000020004" pitchFamily="2" charset="0"/>
                <a:cs typeface="Helvetica Neue" panose="02000503000000020004" pitchFamily="2" charset="0"/>
              </a:rPr>
              <a:t>zijn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seksualiteit</a:t>
            </a:r>
            <a:r>
              <a:rPr lang="en-GB" dirty="0">
                <a:latin typeface="Helvetica Neue" panose="02000503000000020004" pitchFamily="2" charset="0"/>
                <a:ea typeface="Helvetica Neue" panose="02000503000000020004" pitchFamily="2" charset="0"/>
                <a:cs typeface="Helvetica Neue" panose="02000503000000020004" pitchFamily="2" charset="0"/>
              </a:rPr>
              <a:t> om </a:t>
            </a:r>
            <a:r>
              <a:rPr lang="en-GB" dirty="0" err="1">
                <a:latin typeface="Helvetica Neue" panose="02000503000000020004" pitchFamily="2" charset="0"/>
                <a:ea typeface="Helvetica Neue" panose="02000503000000020004" pitchFamily="2" charset="0"/>
                <a:cs typeface="Helvetica Neue" panose="02000503000000020004" pitchFamily="2" charset="0"/>
              </a:rPr>
              <a:t>conflicten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ontevredenheid</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thuis</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te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vermijden</a:t>
            </a:r>
            <a:r>
              <a:rPr lang="en-GB" dirty="0">
                <a:latin typeface="Helvetica Neue" panose="02000503000000020004" pitchFamily="2" charset="0"/>
                <a:ea typeface="Helvetica Neue" panose="02000503000000020004" pitchFamily="2" charset="0"/>
                <a:cs typeface="Helvetica Neue" panose="02000503000000020004" pitchFamily="2" charset="0"/>
              </a:rPr>
              <a:t>.</a:t>
            </a:r>
            <a:endParaRPr lang="en-BE"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dirty="0">
              <a:latin typeface="Helvetica Neue" panose="02000503000000020004" pitchFamily="2" charset="0"/>
              <a:ea typeface="Helvetica Neue" panose="02000503000000020004" pitchFamily="2" charset="0"/>
              <a:cs typeface="Helvetica Neue" panose="02000503000000020004" pitchFamily="2" charset="0"/>
            </a:endParaRPr>
          </a:p>
          <a:p>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extBox 5">
            <a:extLst>
              <a:ext uri="{FF2B5EF4-FFF2-40B4-BE49-F238E27FC236}">
                <a16:creationId xmlns:a16="http://schemas.microsoft.com/office/drawing/2014/main" id="{9406B8A5-FA98-A242-B4FE-191987C9E6A4}"/>
              </a:ext>
            </a:extLst>
          </p:cNvPr>
          <p:cNvSpPr txBox="1"/>
          <p:nvPr/>
        </p:nvSpPr>
        <p:spPr>
          <a:xfrm>
            <a:off x="2240575" y="2969950"/>
            <a:ext cx="275918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Omar</a:t>
            </a:r>
          </a:p>
        </p:txBody>
      </p:sp>
      <p:sp>
        <p:nvSpPr>
          <p:cNvPr id="7" name="Rounded Rectangle 9">
            <a:extLst>
              <a:ext uri="{FF2B5EF4-FFF2-40B4-BE49-F238E27FC236}">
                <a16:creationId xmlns:a16="http://schemas.microsoft.com/office/drawing/2014/main" id="{BB6D82D8-03CE-1E47-9CB9-5805CEA8BC77}"/>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8" name="Rounded Rectangle 9">
            <a:extLst>
              <a:ext uri="{FF2B5EF4-FFF2-40B4-BE49-F238E27FC236}">
                <a16:creationId xmlns:a16="http://schemas.microsoft.com/office/drawing/2014/main" id="{A8F6A9F9-E4A3-4048-8921-B5D83A0A64E2}"/>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9" name="Rounded Rectangle 9">
            <a:extLst>
              <a:ext uri="{FF2B5EF4-FFF2-40B4-BE49-F238E27FC236}">
                <a16:creationId xmlns:a16="http://schemas.microsoft.com/office/drawing/2014/main" id="{93971D15-2D50-CB4D-B9CA-9F2CA2525E16}"/>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0" name="Rounded Rectangle 9">
            <a:extLst>
              <a:ext uri="{FF2B5EF4-FFF2-40B4-BE49-F238E27FC236}">
                <a16:creationId xmlns:a16="http://schemas.microsoft.com/office/drawing/2014/main" id="{E88012FB-14D3-8D43-8E5E-FA333DA1AD51}"/>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1" name="Rounded Rectangle 9">
            <a:extLst>
              <a:ext uri="{FF2B5EF4-FFF2-40B4-BE49-F238E27FC236}">
                <a16:creationId xmlns:a16="http://schemas.microsoft.com/office/drawing/2014/main" id="{9E42E211-CE4E-D942-9362-822A6F546057}"/>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1979276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5D4F7F4A-71C5-914D-90AB-8DFAFF083DFD}"/>
              </a:ext>
            </a:extLst>
          </p:cNvPr>
          <p:cNvSpPr/>
          <p:nvPr/>
        </p:nvSpPr>
        <p:spPr>
          <a:xfrm>
            <a:off x="974287" y="1157167"/>
            <a:ext cx="4338742" cy="454366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 name="TextBox 4">
            <a:extLst>
              <a:ext uri="{FF2B5EF4-FFF2-40B4-BE49-F238E27FC236}">
                <a16:creationId xmlns:a16="http://schemas.microsoft.com/office/drawing/2014/main" id="{BAF4FE8A-F204-6741-BA82-28B9ABC05CF9}"/>
              </a:ext>
            </a:extLst>
          </p:cNvPr>
          <p:cNvSpPr txBox="1"/>
          <p:nvPr/>
        </p:nvSpPr>
        <p:spPr>
          <a:xfrm>
            <a:off x="5581251" y="999939"/>
            <a:ext cx="5851358" cy="5355312"/>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Jongen</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en ouders geboren en getogen in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Christen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Nederlands thuis met zijn ouders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Adam is de geadopteerde zoon van een rijke zakenman en zijn vrouw. Zijn biologische ouders stierven door een auto-ongeluk toen hij zes jaar oud was.</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Hij heeft een bipolaire stoornis.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extBox 5">
            <a:extLst>
              <a:ext uri="{FF2B5EF4-FFF2-40B4-BE49-F238E27FC236}">
                <a16:creationId xmlns:a16="http://schemas.microsoft.com/office/drawing/2014/main" id="{9406B8A5-FA98-A242-B4FE-191987C9E6A4}"/>
              </a:ext>
            </a:extLst>
          </p:cNvPr>
          <p:cNvSpPr txBox="1"/>
          <p:nvPr/>
        </p:nvSpPr>
        <p:spPr>
          <a:xfrm>
            <a:off x="2291491" y="2971446"/>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Adam</a:t>
            </a:r>
          </a:p>
        </p:txBody>
      </p:sp>
      <p:sp>
        <p:nvSpPr>
          <p:cNvPr id="7" name="Rounded Rectangle 9">
            <a:extLst>
              <a:ext uri="{FF2B5EF4-FFF2-40B4-BE49-F238E27FC236}">
                <a16:creationId xmlns:a16="http://schemas.microsoft.com/office/drawing/2014/main" id="{BB6D82D8-03CE-1E47-9CB9-5805CEA8BC77}"/>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8" name="Rounded Rectangle 9">
            <a:extLst>
              <a:ext uri="{FF2B5EF4-FFF2-40B4-BE49-F238E27FC236}">
                <a16:creationId xmlns:a16="http://schemas.microsoft.com/office/drawing/2014/main" id="{A8F6A9F9-E4A3-4048-8921-B5D83A0A64E2}"/>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9" name="Rounded Rectangle 9">
            <a:extLst>
              <a:ext uri="{FF2B5EF4-FFF2-40B4-BE49-F238E27FC236}">
                <a16:creationId xmlns:a16="http://schemas.microsoft.com/office/drawing/2014/main" id="{93971D15-2D50-CB4D-B9CA-9F2CA2525E16}"/>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0" name="Rounded Rectangle 9">
            <a:extLst>
              <a:ext uri="{FF2B5EF4-FFF2-40B4-BE49-F238E27FC236}">
                <a16:creationId xmlns:a16="http://schemas.microsoft.com/office/drawing/2014/main" id="{E88012FB-14D3-8D43-8E5E-FA333DA1AD51}"/>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1" name="Rounded Rectangle 9">
            <a:extLst>
              <a:ext uri="{FF2B5EF4-FFF2-40B4-BE49-F238E27FC236}">
                <a16:creationId xmlns:a16="http://schemas.microsoft.com/office/drawing/2014/main" id="{9E42E211-CE4E-D942-9362-822A6F546057}"/>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425413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5D4F7F4A-71C5-914D-90AB-8DFAFF083DFD}"/>
              </a:ext>
            </a:extLst>
          </p:cNvPr>
          <p:cNvSpPr/>
          <p:nvPr/>
        </p:nvSpPr>
        <p:spPr>
          <a:xfrm>
            <a:off x="974287" y="1157167"/>
            <a:ext cx="4338742" cy="454366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 name="TextBox 4">
            <a:extLst>
              <a:ext uri="{FF2B5EF4-FFF2-40B4-BE49-F238E27FC236}">
                <a16:creationId xmlns:a16="http://schemas.microsoft.com/office/drawing/2014/main" id="{BAF4FE8A-F204-6741-BA82-28B9ABC05CF9}"/>
              </a:ext>
            </a:extLst>
          </p:cNvPr>
          <p:cNvSpPr txBox="1"/>
          <p:nvPr/>
        </p:nvSpPr>
        <p:spPr>
          <a:xfrm>
            <a:off x="5666653" y="1157167"/>
            <a:ext cx="5851358" cy="5355312"/>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Jongen</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geboren en getogen in Hongarije, maar migreerden eind de jaren vijftig naar België. Zijn ouders zijn geboren in België.</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Chassidisch (ultra-orthodox) joods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Jiddish en Nederlands thuis zijn haar ouders, broers en zussen.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Zijn vader is een zelfstandige electricien, terwijl zijn moeder huismoeder is en voor hem en zijn vijf broers en zussen zorgt. </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extBox 5">
            <a:extLst>
              <a:ext uri="{FF2B5EF4-FFF2-40B4-BE49-F238E27FC236}">
                <a16:creationId xmlns:a16="http://schemas.microsoft.com/office/drawing/2014/main" id="{9406B8A5-FA98-A242-B4FE-191987C9E6A4}"/>
              </a:ext>
            </a:extLst>
          </p:cNvPr>
          <p:cNvSpPr txBox="1"/>
          <p:nvPr/>
        </p:nvSpPr>
        <p:spPr>
          <a:xfrm>
            <a:off x="2291491" y="2971446"/>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David</a:t>
            </a:r>
          </a:p>
        </p:txBody>
      </p:sp>
      <p:sp>
        <p:nvSpPr>
          <p:cNvPr id="7" name="Rounded Rectangle 9">
            <a:extLst>
              <a:ext uri="{FF2B5EF4-FFF2-40B4-BE49-F238E27FC236}">
                <a16:creationId xmlns:a16="http://schemas.microsoft.com/office/drawing/2014/main" id="{BB6D82D8-03CE-1E47-9CB9-5805CEA8BC77}"/>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8" name="Rounded Rectangle 9">
            <a:extLst>
              <a:ext uri="{FF2B5EF4-FFF2-40B4-BE49-F238E27FC236}">
                <a16:creationId xmlns:a16="http://schemas.microsoft.com/office/drawing/2014/main" id="{A8F6A9F9-E4A3-4048-8921-B5D83A0A64E2}"/>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9" name="Rounded Rectangle 9">
            <a:extLst>
              <a:ext uri="{FF2B5EF4-FFF2-40B4-BE49-F238E27FC236}">
                <a16:creationId xmlns:a16="http://schemas.microsoft.com/office/drawing/2014/main" id="{93971D15-2D50-CB4D-B9CA-9F2CA2525E16}"/>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0" name="Rounded Rectangle 9">
            <a:extLst>
              <a:ext uri="{FF2B5EF4-FFF2-40B4-BE49-F238E27FC236}">
                <a16:creationId xmlns:a16="http://schemas.microsoft.com/office/drawing/2014/main" id="{E88012FB-14D3-8D43-8E5E-FA333DA1AD51}"/>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1" name="Rounded Rectangle 9">
            <a:extLst>
              <a:ext uri="{FF2B5EF4-FFF2-40B4-BE49-F238E27FC236}">
                <a16:creationId xmlns:a16="http://schemas.microsoft.com/office/drawing/2014/main" id="{9E42E211-CE4E-D942-9362-822A6F546057}"/>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752306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666653" y="932409"/>
            <a:ext cx="5851358" cy="5355312"/>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Meisje</a:t>
            </a:r>
          </a:p>
          <a:p>
            <a:pPr algn="just"/>
            <a:endParaRPr lang="en-BE"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Biseksueel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en ouders zijn in België geboren en getogen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Ongelovig</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Nederlands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O</a:t>
            </a:r>
            <a:r>
              <a:rPr lang="en-GB" dirty="0">
                <a:latin typeface="Helvetica Neue" panose="02000503000000020004" pitchFamily="2" charset="0"/>
                <a:ea typeface="Helvetica Neue" panose="02000503000000020004" pitchFamily="2" charset="0"/>
                <a:cs typeface="Helvetica Neue" panose="02000503000000020004" pitchFamily="2" charset="0"/>
              </a:rPr>
              <a:t>u</a:t>
            </a:r>
            <a:r>
              <a:rPr lang="en-BE" dirty="0">
                <a:latin typeface="Helvetica Neue" panose="02000503000000020004" pitchFamily="2" charset="0"/>
                <a:ea typeface="Helvetica Neue" panose="02000503000000020004" pitchFamily="2" charset="0"/>
                <a:cs typeface="Helvetica Neue" panose="02000503000000020004" pitchFamily="2" charset="0"/>
              </a:rPr>
              <a:t>ders zijn tot hun 16de naar school geweest en hebben dus geen diploma secundair onderwijs. Ze hebben ze een bescheiden inkomen. Daarnaast durven niet naar het oudercontact te komen, aangezien ze zelf slechte ervaringen hebben gehad op school.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Dyslexie</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Rounded Rectangle 9">
            <a:extLst>
              <a:ext uri="{FF2B5EF4-FFF2-40B4-BE49-F238E27FC236}">
                <a16:creationId xmlns:a16="http://schemas.microsoft.com/office/drawing/2014/main" id="{CD72D8F4-9C30-E34A-A75D-9D3F39B94318}"/>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8" name="Rounded Rectangle 9">
            <a:extLst>
              <a:ext uri="{FF2B5EF4-FFF2-40B4-BE49-F238E27FC236}">
                <a16:creationId xmlns:a16="http://schemas.microsoft.com/office/drawing/2014/main" id="{3E4466C9-68C9-A242-9572-2B171B2E467A}"/>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9" name="Rounded Rectangle 9">
            <a:extLst>
              <a:ext uri="{FF2B5EF4-FFF2-40B4-BE49-F238E27FC236}">
                <a16:creationId xmlns:a16="http://schemas.microsoft.com/office/drawing/2014/main" id="{4EA97F9E-B3F9-384A-B5AF-FF6691C3659D}"/>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0" name="Rounded Rectangle 9">
            <a:extLst>
              <a:ext uri="{FF2B5EF4-FFF2-40B4-BE49-F238E27FC236}">
                <a16:creationId xmlns:a16="http://schemas.microsoft.com/office/drawing/2014/main" id="{AA221A16-AF7E-C547-B71C-AE676CF3704B}"/>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1" name="Rounded Rectangle 9">
            <a:extLst>
              <a:ext uri="{FF2B5EF4-FFF2-40B4-BE49-F238E27FC236}">
                <a16:creationId xmlns:a16="http://schemas.microsoft.com/office/drawing/2014/main" id="{82BA7C89-20EB-404C-A1DB-A0B8A2DF4101}"/>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3">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4">
            <a:alphaModFix/>
          </a:blip>
          <a:srcRect/>
          <a:stretch/>
        </p:blipFill>
        <p:spPr>
          <a:xfrm>
            <a:off x="11237916" y="143900"/>
            <a:ext cx="670426" cy="670426"/>
          </a:xfrm>
          <a:prstGeom prst="rect">
            <a:avLst/>
          </a:prstGeom>
          <a:noFill/>
          <a:ln>
            <a:noFill/>
          </a:ln>
        </p:spPr>
      </p:pic>
      <p:sp>
        <p:nvSpPr>
          <p:cNvPr id="2" name="TextBox 1">
            <a:extLst>
              <a:ext uri="{FF2B5EF4-FFF2-40B4-BE49-F238E27FC236}">
                <a16:creationId xmlns:a16="http://schemas.microsoft.com/office/drawing/2014/main" id="{17820BF5-2621-3147-A471-BA5ACAEE5BEF}"/>
              </a:ext>
            </a:extLst>
          </p:cNvPr>
          <p:cNvSpPr txBox="1"/>
          <p:nvPr/>
        </p:nvSpPr>
        <p:spPr>
          <a:xfrm>
            <a:off x="2134160" y="2962098"/>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Sarah</a:t>
            </a:r>
          </a:p>
        </p:txBody>
      </p:sp>
    </p:spTree>
    <p:extLst>
      <p:ext uri="{BB962C8B-B14F-4D97-AF65-F5344CB8AC3E}">
        <p14:creationId xmlns:p14="http://schemas.microsoft.com/office/powerpoint/2010/main" val="2911173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5D4F7F4A-71C5-914D-90AB-8DFAFF083DFD}"/>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 name="TextBox 4">
            <a:extLst>
              <a:ext uri="{FF2B5EF4-FFF2-40B4-BE49-F238E27FC236}">
                <a16:creationId xmlns:a16="http://schemas.microsoft.com/office/drawing/2014/main" id="{BAF4FE8A-F204-6741-BA82-28B9ABC05CF9}"/>
              </a:ext>
            </a:extLst>
          </p:cNvPr>
          <p:cNvSpPr txBox="1"/>
          <p:nvPr/>
        </p:nvSpPr>
        <p:spPr>
          <a:xfrm>
            <a:off x="5666653" y="555156"/>
            <a:ext cx="5851358" cy="5909310"/>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Meisje</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Experimenteert met haar seksualiteit</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Ouders geboren en getogen in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Ongelovig</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Nederlands thuis met haar moeder.</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GB" dirty="0" err="1">
                <a:latin typeface="Helvetica Neue" panose="02000503000000020004" pitchFamily="2" charset="0"/>
                <a:ea typeface="Helvetica Neue" panose="02000503000000020004" pitchFamily="2" charset="0"/>
                <a:cs typeface="Helvetica Neue" panose="02000503000000020004" pitchFamily="2" charset="0"/>
              </a:rPr>
              <a:t>Haar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ouders</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zijn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enkele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jaren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geleden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gescheiden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ondertussen</a:t>
            </a:r>
            <a:r>
              <a:rPr lang="en-GB" dirty="0">
                <a:latin typeface="Helvetica Neue" panose="02000503000000020004" pitchFamily="2" charset="0"/>
                <a:ea typeface="Helvetica Neue" panose="02000503000000020004" pitchFamily="2" charset="0"/>
                <a:cs typeface="Helvetica Neue" panose="02000503000000020004" pitchFamily="2" charset="0"/>
              </a:rPr>
              <a:t> is Olivia's </a:t>
            </a:r>
            <a:r>
              <a:rPr lang="en-GB" dirty="0" err="1">
                <a:latin typeface="Helvetica Neue" panose="02000503000000020004" pitchFamily="2" charset="0"/>
                <a:ea typeface="Helvetica Neue" panose="02000503000000020004" pitchFamily="2" charset="0"/>
                <a:cs typeface="Helvetica Neue" panose="02000503000000020004" pitchFamily="2" charset="0"/>
              </a:rPr>
              <a:t>vader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hertrouwd</a:t>
            </a:r>
            <a:r>
              <a:rPr lang="en-GB" dirty="0">
                <a:latin typeface="Helvetica Neue" panose="02000503000000020004" pitchFamily="2" charset="0"/>
                <a:ea typeface="Helvetica Neue" panose="02000503000000020004" pitchFamily="2" charset="0"/>
                <a:cs typeface="Helvetica Neue" panose="02000503000000020004" pitchFamily="2" charset="0"/>
              </a:rPr>
              <a:t>. Olivia </a:t>
            </a:r>
            <a:r>
              <a:rPr lang="en-GB" dirty="0" err="1">
                <a:latin typeface="Helvetica Neue" panose="02000503000000020004" pitchFamily="2" charset="0"/>
                <a:ea typeface="Helvetica Neue" panose="02000503000000020004" pitchFamily="2" charset="0"/>
                <a:cs typeface="Helvetica Neue" panose="02000503000000020004" pitchFamily="2" charset="0"/>
              </a:rPr>
              <a:t>woont</a:t>
            </a:r>
            <a:r>
              <a:rPr lang="en-GB" dirty="0">
                <a:latin typeface="Helvetica Neue" panose="02000503000000020004" pitchFamily="2" charset="0"/>
                <a:ea typeface="Helvetica Neue" panose="02000503000000020004" pitchFamily="2" charset="0"/>
                <a:cs typeface="Helvetica Neue" panose="02000503000000020004" pitchFamily="2" charset="0"/>
              </a:rPr>
              <a:t> nu </a:t>
            </a:r>
            <a:r>
              <a:rPr lang="en-GB" dirty="0" err="1">
                <a:latin typeface="Helvetica Neue" panose="02000503000000020004" pitchFamily="2" charset="0"/>
                <a:ea typeface="Helvetica Neue" panose="02000503000000020004" pitchFamily="2" charset="0"/>
                <a:cs typeface="Helvetica Neue" panose="02000503000000020004" pitchFamily="2" charset="0"/>
              </a:rPr>
              <a:t>bij</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haar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moeder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Aangezien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haar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moeder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voor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een</a:t>
            </a:r>
            <a:r>
              <a:rPr lang="en-GB" dirty="0">
                <a:latin typeface="Helvetica Neue" panose="02000503000000020004" pitchFamily="2" charset="0"/>
                <a:ea typeface="Helvetica Neue" panose="02000503000000020004" pitchFamily="2" charset="0"/>
                <a:cs typeface="Helvetica Neue" panose="02000503000000020004" pitchFamily="2" charset="0"/>
              </a:rPr>
              <a:t> multinational </a:t>
            </a:r>
            <a:r>
              <a:rPr lang="en-GB" dirty="0" err="1">
                <a:latin typeface="Helvetica Neue" panose="02000503000000020004" pitchFamily="2" charset="0"/>
                <a:ea typeface="Helvetica Neue" panose="02000503000000020004" pitchFamily="2" charset="0"/>
                <a:cs typeface="Helvetica Neue" panose="02000503000000020004" pitchFamily="2" charset="0"/>
              </a:rPr>
              <a:t>werkt</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moet</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ze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vaak</a:t>
            </a:r>
            <a:r>
              <a:rPr lang="en-GB" dirty="0">
                <a:latin typeface="Helvetica Neue" panose="02000503000000020004" pitchFamily="2" charset="0"/>
                <a:ea typeface="Helvetica Neue" panose="02000503000000020004" pitchFamily="2" charset="0"/>
                <a:cs typeface="Helvetica Neue" panose="02000503000000020004" pitchFamily="2" charset="0"/>
              </a:rPr>
              <a:t> op </a:t>
            </a:r>
            <a:r>
              <a:rPr lang="en-GB" dirty="0" err="1">
                <a:latin typeface="Helvetica Neue" panose="02000503000000020004" pitchFamily="2" charset="0"/>
                <a:ea typeface="Helvetica Neue" panose="02000503000000020004" pitchFamily="2" charset="0"/>
                <a:cs typeface="Helvetica Neue" panose="02000503000000020004" pitchFamily="2" charset="0"/>
              </a:rPr>
              <a:t>zakenreis</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daardoor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zien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ze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elkaar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nauwelijks</a:t>
            </a:r>
            <a:r>
              <a:rPr lang="en-GB" dirty="0">
                <a:latin typeface="Helvetica Neue" panose="02000503000000020004" pitchFamily="2" charset="0"/>
                <a:ea typeface="Helvetica Neue" panose="02000503000000020004" pitchFamily="2" charset="0"/>
                <a:cs typeface="Helvetica Neue" panose="02000503000000020004" pitchFamily="2" charset="0"/>
              </a:rPr>
              <a:t>. Met </a:t>
            </a:r>
            <a:r>
              <a:rPr lang="en-GB" dirty="0" err="1">
                <a:latin typeface="Helvetica Neue" panose="02000503000000020004" pitchFamily="2" charset="0"/>
                <a:ea typeface="Helvetica Neue" panose="02000503000000020004" pitchFamily="2" charset="0"/>
                <a:cs typeface="Helvetica Neue" panose="02000503000000020004" pitchFamily="2" charset="0"/>
              </a:rPr>
              <a:t>haar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vader</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heeft</a:t>
            </a:r>
            <a:r>
              <a:rPr lang="en-GB" dirty="0">
                <a:latin typeface="Helvetica Neue" panose="02000503000000020004" pitchFamily="2" charset="0"/>
                <a:ea typeface="Helvetica Neue" panose="02000503000000020004" pitchFamily="2" charset="0"/>
                <a:cs typeface="Helvetica Neue" panose="02000503000000020004" pitchFamily="2" charset="0"/>
              </a:rPr>
              <a:t> Olivia </a:t>
            </a:r>
            <a:r>
              <a:rPr lang="en-GB" dirty="0" err="1">
                <a:latin typeface="Helvetica Neue" panose="02000503000000020004" pitchFamily="2" charset="0"/>
                <a:ea typeface="Helvetica Neue" panose="02000503000000020004" pitchFamily="2" charset="0"/>
                <a:cs typeface="Helvetica Neue" panose="02000503000000020004" pitchFamily="2" charset="0"/>
              </a:rPr>
              <a:t>weinig</a:t>
            </a:r>
            <a:r>
              <a:rPr lang="en-GB" dirty="0">
                <a:latin typeface="Helvetica Neue" panose="02000503000000020004" pitchFamily="2" charset="0"/>
                <a:ea typeface="Helvetica Neue" panose="02000503000000020004" pitchFamily="2" charset="0"/>
                <a:cs typeface="Helvetica Neue" panose="02000503000000020004" pitchFamily="2" charset="0"/>
              </a:rPr>
              <a:t> contact.</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Dyscalculie</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extBox 5">
            <a:extLst>
              <a:ext uri="{FF2B5EF4-FFF2-40B4-BE49-F238E27FC236}">
                <a16:creationId xmlns:a16="http://schemas.microsoft.com/office/drawing/2014/main" id="{9406B8A5-FA98-A242-B4FE-191987C9E6A4}"/>
              </a:ext>
            </a:extLst>
          </p:cNvPr>
          <p:cNvSpPr txBox="1"/>
          <p:nvPr/>
        </p:nvSpPr>
        <p:spPr>
          <a:xfrm>
            <a:off x="2291491" y="2971446"/>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Olivia</a:t>
            </a:r>
          </a:p>
        </p:txBody>
      </p:sp>
      <p:sp>
        <p:nvSpPr>
          <p:cNvPr id="7" name="Rounded Rectangle 9">
            <a:extLst>
              <a:ext uri="{FF2B5EF4-FFF2-40B4-BE49-F238E27FC236}">
                <a16:creationId xmlns:a16="http://schemas.microsoft.com/office/drawing/2014/main" id="{BB6D82D8-03CE-1E47-9CB9-5805CEA8BC77}"/>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8" name="Rounded Rectangle 9">
            <a:extLst>
              <a:ext uri="{FF2B5EF4-FFF2-40B4-BE49-F238E27FC236}">
                <a16:creationId xmlns:a16="http://schemas.microsoft.com/office/drawing/2014/main" id="{A8F6A9F9-E4A3-4048-8921-B5D83A0A64E2}"/>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9" name="Rounded Rectangle 9">
            <a:extLst>
              <a:ext uri="{FF2B5EF4-FFF2-40B4-BE49-F238E27FC236}">
                <a16:creationId xmlns:a16="http://schemas.microsoft.com/office/drawing/2014/main" id="{93971D15-2D50-CB4D-B9CA-9F2CA2525E16}"/>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0" name="Rounded Rectangle 9">
            <a:extLst>
              <a:ext uri="{FF2B5EF4-FFF2-40B4-BE49-F238E27FC236}">
                <a16:creationId xmlns:a16="http://schemas.microsoft.com/office/drawing/2014/main" id="{E88012FB-14D3-8D43-8E5E-FA333DA1AD51}"/>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1" name="Rounded Rectangle 9">
            <a:extLst>
              <a:ext uri="{FF2B5EF4-FFF2-40B4-BE49-F238E27FC236}">
                <a16:creationId xmlns:a16="http://schemas.microsoft.com/office/drawing/2014/main" id="{9E42E211-CE4E-D942-9362-822A6F546057}"/>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3265858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5D4F7F4A-71C5-914D-90AB-8DFAFF083DFD}"/>
              </a:ext>
            </a:extLst>
          </p:cNvPr>
          <p:cNvSpPr/>
          <p:nvPr/>
        </p:nvSpPr>
        <p:spPr>
          <a:xfrm>
            <a:off x="974287" y="1157167"/>
            <a:ext cx="4338742" cy="454366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 name="TextBox 4">
            <a:extLst>
              <a:ext uri="{FF2B5EF4-FFF2-40B4-BE49-F238E27FC236}">
                <a16:creationId xmlns:a16="http://schemas.microsoft.com/office/drawing/2014/main" id="{BAF4FE8A-F204-6741-BA82-28B9ABC05CF9}"/>
              </a:ext>
            </a:extLst>
          </p:cNvPr>
          <p:cNvSpPr txBox="1"/>
          <p:nvPr/>
        </p:nvSpPr>
        <p:spPr>
          <a:xfrm>
            <a:off x="5666653" y="1157167"/>
            <a:ext cx="5851358" cy="5355312"/>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Meisje</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en ouders geboren en getogen in China, ouders migreerden naar België in de jaren tachtig naar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Boeddist</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Chinees thuis met haar ouders.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Komt uit een gezin van de middenklasse. Haar ouders hebben allebei hogere studies gedaan en werken als dokter en wetenschappelijk </a:t>
            </a:r>
            <a:r>
              <a:rPr lang="nl-BE" dirty="0">
                <a:latin typeface="Helvetica Neue" panose="02000503000000020004" pitchFamily="2" charset="0"/>
                <a:ea typeface="Helvetica Neue" panose="02000503000000020004" pitchFamily="2" charset="0"/>
                <a:cs typeface="Helvetica Neue" panose="02000503000000020004" pitchFamily="2" charset="0"/>
              </a:rPr>
              <a:t>medewerker</a:t>
            </a:r>
            <a:r>
              <a:rPr lang="en-BE" dirty="0">
                <a:latin typeface="Helvetica Neue" panose="02000503000000020004" pitchFamily="2" charset="0"/>
                <a:ea typeface="Helvetica Neue" panose="02000503000000020004" pitchFamily="2" charset="0"/>
                <a:cs typeface="Helvetica Neue" panose="02000503000000020004" pitchFamily="2" charset="0"/>
              </a:rPr>
              <a:t>.</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extBox 5">
            <a:extLst>
              <a:ext uri="{FF2B5EF4-FFF2-40B4-BE49-F238E27FC236}">
                <a16:creationId xmlns:a16="http://schemas.microsoft.com/office/drawing/2014/main" id="{9406B8A5-FA98-A242-B4FE-191987C9E6A4}"/>
              </a:ext>
            </a:extLst>
          </p:cNvPr>
          <p:cNvSpPr txBox="1"/>
          <p:nvPr/>
        </p:nvSpPr>
        <p:spPr>
          <a:xfrm>
            <a:off x="2291491" y="2971446"/>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Chu</a:t>
            </a:r>
          </a:p>
        </p:txBody>
      </p:sp>
      <p:sp>
        <p:nvSpPr>
          <p:cNvPr id="7" name="Rounded Rectangle 9">
            <a:extLst>
              <a:ext uri="{FF2B5EF4-FFF2-40B4-BE49-F238E27FC236}">
                <a16:creationId xmlns:a16="http://schemas.microsoft.com/office/drawing/2014/main" id="{BB6D82D8-03CE-1E47-9CB9-5805CEA8BC77}"/>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8" name="Rounded Rectangle 9">
            <a:extLst>
              <a:ext uri="{FF2B5EF4-FFF2-40B4-BE49-F238E27FC236}">
                <a16:creationId xmlns:a16="http://schemas.microsoft.com/office/drawing/2014/main" id="{A8F6A9F9-E4A3-4048-8921-B5D83A0A64E2}"/>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9" name="Rounded Rectangle 9">
            <a:extLst>
              <a:ext uri="{FF2B5EF4-FFF2-40B4-BE49-F238E27FC236}">
                <a16:creationId xmlns:a16="http://schemas.microsoft.com/office/drawing/2014/main" id="{93971D15-2D50-CB4D-B9CA-9F2CA2525E16}"/>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0" name="Rounded Rectangle 9">
            <a:extLst>
              <a:ext uri="{FF2B5EF4-FFF2-40B4-BE49-F238E27FC236}">
                <a16:creationId xmlns:a16="http://schemas.microsoft.com/office/drawing/2014/main" id="{E88012FB-14D3-8D43-8E5E-FA333DA1AD51}"/>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1" name="Rounded Rectangle 9">
            <a:extLst>
              <a:ext uri="{FF2B5EF4-FFF2-40B4-BE49-F238E27FC236}">
                <a16:creationId xmlns:a16="http://schemas.microsoft.com/office/drawing/2014/main" id="{9E42E211-CE4E-D942-9362-822A6F546057}"/>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2611303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581251" y="1009114"/>
            <a:ext cx="5851358" cy="5078313"/>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Meisje</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en ouders geboren en getogen in Ethiopië, maar ouders migreerden vier jaar geleden</a:t>
            </a:r>
            <a:r>
              <a:rPr lang="nl-BE" dirty="0">
                <a:latin typeface="Helvetica Neue" panose="02000503000000020004" pitchFamily="2" charset="0"/>
                <a:ea typeface="Helvetica Neue" panose="02000503000000020004" pitchFamily="2" charset="0"/>
                <a:cs typeface="Helvetica Neue" panose="02000503000000020004" pitchFamily="2" charset="0"/>
              </a:rPr>
              <a:t> </a:t>
            </a:r>
            <a:r>
              <a:rPr lang="en-BE" dirty="0">
                <a:latin typeface="Helvetica Neue" panose="02000503000000020004" pitchFamily="2" charset="0"/>
                <a:ea typeface="Helvetica Neue" panose="02000503000000020004" pitchFamily="2" charset="0"/>
                <a:cs typeface="Helvetica Neue" panose="02000503000000020004" pitchFamily="2" charset="0"/>
              </a:rPr>
              <a:t>naar België.</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Moslim</a:t>
            </a:r>
            <a:r>
              <a:rPr lang="nl-BE" dirty="0">
                <a:latin typeface="Helvetica Neue" panose="02000503000000020004" pitchFamily="2" charset="0"/>
                <a:ea typeface="Helvetica Neue" panose="02000503000000020004" pitchFamily="2" charset="0"/>
                <a:cs typeface="Helvetica Neue" panose="02000503000000020004" pitchFamily="2" charset="0"/>
              </a:rPr>
              <a:t>a, </a:t>
            </a:r>
            <a:r>
              <a:rPr lang="en-BE" dirty="0">
                <a:latin typeface="Helvetica Neue" panose="02000503000000020004" pitchFamily="2" charset="0"/>
                <a:ea typeface="Helvetica Neue" panose="02000503000000020004" pitchFamily="2" charset="0"/>
                <a:cs typeface="Helvetica Neue" panose="02000503000000020004" pitchFamily="2" charset="0"/>
              </a:rPr>
              <a:t>draagt een hoofddoek.</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Amhaars thuis met haar ouders.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Haar ouders hebben alle twee universitaire studies afgewerkt. Aangezien haar vader een diplomaat is, heeft ze op vele plaatsen over de hele wereld gewoond.  </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2">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3">
            <a:alphaModFix/>
          </a:blip>
          <a:srcRect/>
          <a:stretch/>
        </p:blipFill>
        <p:spPr>
          <a:xfrm>
            <a:off x="11237916" y="143900"/>
            <a:ext cx="670426" cy="670426"/>
          </a:xfrm>
          <a:prstGeom prst="rect">
            <a:avLst/>
          </a:prstGeom>
          <a:noFill/>
          <a:ln>
            <a:noFill/>
          </a:ln>
        </p:spPr>
      </p:pic>
      <p:sp>
        <p:nvSpPr>
          <p:cNvPr id="15" name="TextBox 14">
            <a:extLst>
              <a:ext uri="{FF2B5EF4-FFF2-40B4-BE49-F238E27FC236}">
                <a16:creationId xmlns:a16="http://schemas.microsoft.com/office/drawing/2014/main" id="{02BCA6FD-7E75-C249-8F2F-FE562FA565B0}"/>
              </a:ext>
            </a:extLst>
          </p:cNvPr>
          <p:cNvSpPr txBox="1"/>
          <p:nvPr/>
        </p:nvSpPr>
        <p:spPr>
          <a:xfrm>
            <a:off x="2240591" y="2985098"/>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Aida</a:t>
            </a:r>
          </a:p>
        </p:txBody>
      </p:sp>
      <p:sp>
        <p:nvSpPr>
          <p:cNvPr id="16" name="Rounded Rectangle 9">
            <a:extLst>
              <a:ext uri="{FF2B5EF4-FFF2-40B4-BE49-F238E27FC236}">
                <a16:creationId xmlns:a16="http://schemas.microsoft.com/office/drawing/2014/main" id="{D581E9C2-B8D4-9C47-B8C9-3125466993CA}"/>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7" name="Rounded Rectangle 9">
            <a:extLst>
              <a:ext uri="{FF2B5EF4-FFF2-40B4-BE49-F238E27FC236}">
                <a16:creationId xmlns:a16="http://schemas.microsoft.com/office/drawing/2014/main" id="{E1C91303-5BA7-574D-8170-2AB559C2C1B2}"/>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8" name="Rounded Rectangle 9">
            <a:extLst>
              <a:ext uri="{FF2B5EF4-FFF2-40B4-BE49-F238E27FC236}">
                <a16:creationId xmlns:a16="http://schemas.microsoft.com/office/drawing/2014/main" id="{BF7DBE89-0877-D84E-8F3B-FCB8229EA19B}"/>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9" name="Rounded Rectangle 9">
            <a:extLst>
              <a:ext uri="{FF2B5EF4-FFF2-40B4-BE49-F238E27FC236}">
                <a16:creationId xmlns:a16="http://schemas.microsoft.com/office/drawing/2014/main" id="{656CC132-5885-0044-9839-BA38548BFBC3}"/>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0" name="Rounded Rectangle 9">
            <a:extLst>
              <a:ext uri="{FF2B5EF4-FFF2-40B4-BE49-F238E27FC236}">
                <a16:creationId xmlns:a16="http://schemas.microsoft.com/office/drawing/2014/main" id="{7B4A703C-3120-FD46-8B34-C4270DC0FE70}"/>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592708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666653" y="1202614"/>
            <a:ext cx="5851358" cy="4801314"/>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Jongen</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en ouders geboren en getogen in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nl-BE" dirty="0">
                <a:latin typeface="Helvetica Neue" panose="02000503000000020004" pitchFamily="2" charset="0"/>
                <a:ea typeface="Helvetica Neue" panose="02000503000000020004" pitchFamily="2" charset="0"/>
                <a:cs typeface="Helvetica Neue" panose="02000503000000020004" pitchFamily="2" charset="0"/>
              </a:rPr>
              <a:t>Katholiek</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thuis</a:t>
            </a:r>
            <a:r>
              <a:rPr lang="nl-BE" dirty="0">
                <a:latin typeface="Helvetica Neue" panose="02000503000000020004" pitchFamily="2" charset="0"/>
                <a:ea typeface="Helvetica Neue" panose="02000503000000020004" pitchFamily="2" charset="0"/>
                <a:cs typeface="Helvetica Neue" panose="02000503000000020004" pitchFamily="2" charset="0"/>
              </a:rPr>
              <a:t> </a:t>
            </a:r>
            <a:r>
              <a:rPr lang="en-BE" dirty="0">
                <a:latin typeface="Helvetica Neue" panose="02000503000000020004" pitchFamily="2" charset="0"/>
                <a:ea typeface="Helvetica Neue" panose="02000503000000020004" pitchFamily="2" charset="0"/>
                <a:cs typeface="Helvetica Neue" panose="02000503000000020004" pitchFamily="2" charset="0"/>
              </a:rPr>
              <a:t>Nederlands met zijn ouders.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GB" dirty="0" err="1">
                <a:latin typeface="Helvetica Neue" panose="02000503000000020004" pitchFamily="2" charset="0"/>
                <a:ea typeface="Helvetica Neue" panose="02000503000000020004" pitchFamily="2" charset="0"/>
                <a:cs typeface="Helvetica Neue" panose="02000503000000020004" pitchFamily="2" charset="0"/>
              </a:rPr>
              <a:t>Beide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ouders</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hebben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hun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middelbare</a:t>
            </a:r>
            <a:r>
              <a:rPr lang="en-GB" dirty="0">
                <a:latin typeface="Helvetica Neue" panose="02000503000000020004" pitchFamily="2" charset="0"/>
                <a:ea typeface="Helvetica Neue" panose="02000503000000020004" pitchFamily="2" charset="0"/>
                <a:cs typeface="Helvetica Neue" panose="02000503000000020004" pitchFamily="2" charset="0"/>
              </a:rPr>
              <a:t> school </a:t>
            </a:r>
            <a:r>
              <a:rPr lang="en-GB" dirty="0" err="1">
                <a:latin typeface="Helvetica Neue" panose="02000503000000020004" pitchFamily="2" charset="0"/>
                <a:ea typeface="Helvetica Neue" panose="02000503000000020004" pitchFamily="2" charset="0"/>
                <a:cs typeface="Helvetica Neue" panose="02000503000000020004" pitchFamily="2" charset="0"/>
              </a:rPr>
              <a:t>afgewerkt</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hebben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samen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een</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kleine</a:t>
            </a:r>
            <a:r>
              <a:rPr lang="en-GB" dirty="0">
                <a:latin typeface="Helvetica Neue" panose="02000503000000020004" pitchFamily="2" charset="0"/>
                <a:ea typeface="Helvetica Neue" panose="02000503000000020004" pitchFamily="2" charset="0"/>
                <a:cs typeface="Helvetica Neue" panose="02000503000000020004" pitchFamily="2" charset="0"/>
              </a:rPr>
              <a:t> </a:t>
            </a:r>
            <a:r>
              <a:rPr lang="en-GB" dirty="0" err="1">
                <a:latin typeface="Helvetica Neue" panose="02000503000000020004" pitchFamily="2" charset="0"/>
                <a:ea typeface="Helvetica Neue" panose="02000503000000020004" pitchFamily="2" charset="0"/>
                <a:cs typeface="Helvetica Neue" panose="02000503000000020004" pitchFamily="2" charset="0"/>
              </a:rPr>
              <a:t>electronicazaak</a:t>
            </a:r>
            <a:r>
              <a:rPr lang="en-GB" dirty="0">
                <a:latin typeface="Helvetica Neue" panose="02000503000000020004" pitchFamily="2" charset="0"/>
                <a:ea typeface="Helvetica Neue" panose="02000503000000020004" pitchFamily="2" charset="0"/>
                <a:cs typeface="Helvetica Neue" panose="02000503000000020004" pitchFamily="2" charset="0"/>
              </a:rPr>
              <a:t> net </a:t>
            </a:r>
            <a:r>
              <a:rPr lang="en-GB" dirty="0" err="1">
                <a:latin typeface="Helvetica Neue" panose="02000503000000020004" pitchFamily="2" charset="0"/>
                <a:ea typeface="Helvetica Neue" panose="02000503000000020004" pitchFamily="2" charset="0"/>
                <a:cs typeface="Helvetica Neue" panose="02000503000000020004" pitchFamily="2" charset="0"/>
              </a:rPr>
              <a:t>naast</a:t>
            </a:r>
            <a:r>
              <a:rPr lang="en-GB" dirty="0">
                <a:latin typeface="Helvetica Neue" panose="02000503000000020004" pitchFamily="2" charset="0"/>
                <a:ea typeface="Helvetica Neue" panose="02000503000000020004" pitchFamily="2" charset="0"/>
                <a:cs typeface="Helvetica Neue" panose="02000503000000020004" pitchFamily="2" charset="0"/>
              </a:rPr>
              <a:t> de school. </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Hij heeft spierziekte waardoor hij in een rolstoel moet zitten.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3">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4">
            <a:alphaModFix/>
          </a:blip>
          <a:srcRect/>
          <a:stretch/>
        </p:blipFill>
        <p:spPr>
          <a:xfrm>
            <a:off x="11237916" y="143900"/>
            <a:ext cx="670426" cy="670426"/>
          </a:xfrm>
          <a:prstGeom prst="rect">
            <a:avLst/>
          </a:prstGeom>
          <a:noFill/>
          <a:ln>
            <a:noFill/>
          </a:ln>
        </p:spPr>
      </p:pic>
      <p:sp>
        <p:nvSpPr>
          <p:cNvPr id="15" name="TextBox 14">
            <a:extLst>
              <a:ext uri="{FF2B5EF4-FFF2-40B4-BE49-F238E27FC236}">
                <a16:creationId xmlns:a16="http://schemas.microsoft.com/office/drawing/2014/main" id="{6A6F74BE-858C-4A4A-BF11-C292A5DEA045}"/>
              </a:ext>
            </a:extLst>
          </p:cNvPr>
          <p:cNvSpPr txBox="1"/>
          <p:nvPr/>
        </p:nvSpPr>
        <p:spPr>
          <a:xfrm>
            <a:off x="2127651" y="3049274"/>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Lucas</a:t>
            </a:r>
          </a:p>
        </p:txBody>
      </p:sp>
      <p:sp>
        <p:nvSpPr>
          <p:cNvPr id="16" name="Rounded Rectangle 9">
            <a:extLst>
              <a:ext uri="{FF2B5EF4-FFF2-40B4-BE49-F238E27FC236}">
                <a16:creationId xmlns:a16="http://schemas.microsoft.com/office/drawing/2014/main" id="{428B09A6-5FAD-9446-AF8E-F2E95C5C323D}"/>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7" name="Rounded Rectangle 9">
            <a:extLst>
              <a:ext uri="{FF2B5EF4-FFF2-40B4-BE49-F238E27FC236}">
                <a16:creationId xmlns:a16="http://schemas.microsoft.com/office/drawing/2014/main" id="{477B36AA-8FE3-EE49-AC8F-E2393068A344}"/>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8" name="Rounded Rectangle 9">
            <a:extLst>
              <a:ext uri="{FF2B5EF4-FFF2-40B4-BE49-F238E27FC236}">
                <a16:creationId xmlns:a16="http://schemas.microsoft.com/office/drawing/2014/main" id="{BB92CA8C-B786-9046-8670-C97F572ECDDA}"/>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9" name="Rounded Rectangle 9">
            <a:extLst>
              <a:ext uri="{FF2B5EF4-FFF2-40B4-BE49-F238E27FC236}">
                <a16:creationId xmlns:a16="http://schemas.microsoft.com/office/drawing/2014/main" id="{E61EC614-41BD-FF44-A89A-299A9265FFEA}"/>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0" name="Rounded Rectangle 9">
            <a:extLst>
              <a:ext uri="{FF2B5EF4-FFF2-40B4-BE49-F238E27FC236}">
                <a16:creationId xmlns:a16="http://schemas.microsoft.com/office/drawing/2014/main" id="{1647F2FC-234A-2A45-859F-A183A08C786A}"/>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3139624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666653" y="1023642"/>
            <a:ext cx="5851358" cy="5078313"/>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Jongen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geboren en getogen in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Ongelovig</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Nederlands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Omdat hij zijn ouders nooit echt gekend heeft, is hij opgegroeid in een reeks pleeggezinnen. De steeds veranderende gezinssituatie maakt ook dat hij telkens van school moest veranderen en ook een jaar heeft moeten overdoen.</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ADHD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3">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4">
            <a:alphaModFix/>
          </a:blip>
          <a:srcRect/>
          <a:stretch/>
        </p:blipFill>
        <p:spPr>
          <a:xfrm>
            <a:off x="11237916" y="143900"/>
            <a:ext cx="670426" cy="670426"/>
          </a:xfrm>
          <a:prstGeom prst="rect">
            <a:avLst/>
          </a:prstGeom>
          <a:noFill/>
          <a:ln>
            <a:noFill/>
          </a:ln>
        </p:spPr>
      </p:pic>
      <p:sp>
        <p:nvSpPr>
          <p:cNvPr id="15" name="TextBox 14">
            <a:extLst>
              <a:ext uri="{FF2B5EF4-FFF2-40B4-BE49-F238E27FC236}">
                <a16:creationId xmlns:a16="http://schemas.microsoft.com/office/drawing/2014/main" id="{B4CEE7E0-CC8C-9E46-9025-E4AE4670B1DE}"/>
              </a:ext>
            </a:extLst>
          </p:cNvPr>
          <p:cNvSpPr txBox="1"/>
          <p:nvPr/>
        </p:nvSpPr>
        <p:spPr>
          <a:xfrm>
            <a:off x="1946163" y="3029330"/>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Remko</a:t>
            </a:r>
          </a:p>
        </p:txBody>
      </p:sp>
      <p:sp>
        <p:nvSpPr>
          <p:cNvPr id="16" name="Rounded Rectangle 9">
            <a:extLst>
              <a:ext uri="{FF2B5EF4-FFF2-40B4-BE49-F238E27FC236}">
                <a16:creationId xmlns:a16="http://schemas.microsoft.com/office/drawing/2014/main" id="{05BAD9A0-A15C-FF46-A68E-3173F24ACBCC}"/>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7" name="Rounded Rectangle 9">
            <a:extLst>
              <a:ext uri="{FF2B5EF4-FFF2-40B4-BE49-F238E27FC236}">
                <a16:creationId xmlns:a16="http://schemas.microsoft.com/office/drawing/2014/main" id="{C9DFDDA1-85A8-EC4F-BC1A-43A5CD691F7F}"/>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8" name="Rounded Rectangle 9">
            <a:extLst>
              <a:ext uri="{FF2B5EF4-FFF2-40B4-BE49-F238E27FC236}">
                <a16:creationId xmlns:a16="http://schemas.microsoft.com/office/drawing/2014/main" id="{341AF5E4-3DB7-6B4F-85E5-F329484E8997}"/>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9" name="Rounded Rectangle 9">
            <a:extLst>
              <a:ext uri="{FF2B5EF4-FFF2-40B4-BE49-F238E27FC236}">
                <a16:creationId xmlns:a16="http://schemas.microsoft.com/office/drawing/2014/main" id="{D853CE4B-9C7D-524D-B348-3494C9711EBE}"/>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0" name="Rounded Rectangle 9">
            <a:extLst>
              <a:ext uri="{FF2B5EF4-FFF2-40B4-BE49-F238E27FC236}">
                <a16:creationId xmlns:a16="http://schemas.microsoft.com/office/drawing/2014/main" id="{22F2C8C5-24A8-DA4B-82BC-EBB3EAC8FCA6}"/>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287005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666653" y="998931"/>
            <a:ext cx="5851358" cy="5632311"/>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Jongen</a:t>
            </a:r>
          </a:p>
          <a:p>
            <a:pPr algn="just"/>
            <a:endParaRPr lang="en-BE"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en ouders geboren en getogen in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Gedoopt, maar ongelovig</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Nederlands thuis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Zijn vader is 13 jaar geleden vertrokken en liet zijn moeder, een kapster, alleen achter. Om zijn moeder te helpen neemt hij enkele taken in het huishouden op zich, werkt hij wat bij en zorgt hij ook vaak voor zijn kleinere broers. Het is geen gemakkelijke situatie, maar toch slagen ze erin om de eindjes aan elkaar te knopen.</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2">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3">
            <a:alphaModFix/>
          </a:blip>
          <a:srcRect/>
          <a:stretch/>
        </p:blipFill>
        <p:spPr>
          <a:xfrm>
            <a:off x="11237916" y="143900"/>
            <a:ext cx="670426" cy="670426"/>
          </a:xfrm>
          <a:prstGeom prst="rect">
            <a:avLst/>
          </a:prstGeom>
          <a:noFill/>
          <a:ln>
            <a:noFill/>
          </a:ln>
        </p:spPr>
      </p:pic>
      <p:sp>
        <p:nvSpPr>
          <p:cNvPr id="15" name="TextBox 14">
            <a:extLst>
              <a:ext uri="{FF2B5EF4-FFF2-40B4-BE49-F238E27FC236}">
                <a16:creationId xmlns:a16="http://schemas.microsoft.com/office/drawing/2014/main" id="{47127720-9AE0-1C48-8304-E354E7B748BA}"/>
              </a:ext>
            </a:extLst>
          </p:cNvPr>
          <p:cNvSpPr txBox="1"/>
          <p:nvPr/>
        </p:nvSpPr>
        <p:spPr>
          <a:xfrm>
            <a:off x="2127651" y="3007547"/>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Joris</a:t>
            </a:r>
          </a:p>
        </p:txBody>
      </p:sp>
      <p:sp>
        <p:nvSpPr>
          <p:cNvPr id="16" name="Rounded Rectangle 9">
            <a:extLst>
              <a:ext uri="{FF2B5EF4-FFF2-40B4-BE49-F238E27FC236}">
                <a16:creationId xmlns:a16="http://schemas.microsoft.com/office/drawing/2014/main" id="{43B2AADD-9A25-4045-BB2A-1F202CD6245C}"/>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7" name="Rounded Rectangle 9">
            <a:extLst>
              <a:ext uri="{FF2B5EF4-FFF2-40B4-BE49-F238E27FC236}">
                <a16:creationId xmlns:a16="http://schemas.microsoft.com/office/drawing/2014/main" id="{1A54BFAE-1E5B-3340-98BD-B59C6556D5D7}"/>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8" name="Rounded Rectangle 9">
            <a:extLst>
              <a:ext uri="{FF2B5EF4-FFF2-40B4-BE49-F238E27FC236}">
                <a16:creationId xmlns:a16="http://schemas.microsoft.com/office/drawing/2014/main" id="{7D12DAAA-2353-C940-ADE5-A6DCC923C8B2}"/>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9" name="Rounded Rectangle 9">
            <a:extLst>
              <a:ext uri="{FF2B5EF4-FFF2-40B4-BE49-F238E27FC236}">
                <a16:creationId xmlns:a16="http://schemas.microsoft.com/office/drawing/2014/main" id="{FCF861B3-ECF7-2348-A234-DED0B7BB67AC}"/>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0" name="Rounded Rectangle 9">
            <a:extLst>
              <a:ext uri="{FF2B5EF4-FFF2-40B4-BE49-F238E27FC236}">
                <a16:creationId xmlns:a16="http://schemas.microsoft.com/office/drawing/2014/main" id="{C1FF18B8-F6A9-9740-B1AF-F34D61F00E6D}"/>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2572760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666653" y="1341114"/>
            <a:ext cx="5851358" cy="5078313"/>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Meisje</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Lesbisch</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en ouders geboren en getogen in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Ongelovig</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a:t>
            </a:r>
            <a:r>
              <a:rPr lang="nl-BE" dirty="0">
                <a:latin typeface="Helvetica Neue" panose="02000503000000020004" pitchFamily="2" charset="0"/>
                <a:ea typeface="Helvetica Neue" panose="02000503000000020004" pitchFamily="2" charset="0"/>
                <a:cs typeface="Helvetica Neue" panose="02000503000000020004" pitchFamily="2" charset="0"/>
              </a:rPr>
              <a:t>t</a:t>
            </a:r>
            <a:r>
              <a:rPr lang="en-BE" dirty="0">
                <a:latin typeface="Helvetica Neue" panose="02000503000000020004" pitchFamily="2" charset="0"/>
                <a:ea typeface="Helvetica Neue" panose="02000503000000020004" pitchFamily="2" charset="0"/>
                <a:cs typeface="Helvetica Neue" panose="02000503000000020004" pitchFamily="2" charset="0"/>
              </a:rPr>
              <a:t>huis</a:t>
            </a:r>
            <a:r>
              <a:rPr lang="nl-BE" dirty="0">
                <a:latin typeface="Helvetica Neue" panose="02000503000000020004" pitchFamily="2" charset="0"/>
                <a:ea typeface="Helvetica Neue" panose="02000503000000020004" pitchFamily="2" charset="0"/>
                <a:cs typeface="Helvetica Neue" panose="02000503000000020004" pitchFamily="2" charset="0"/>
              </a:rPr>
              <a:t> Nederlands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Na de scheiding van haar ouders, woont ze bij haar vader. Haar vader heeft hogere studies gedaan en werkt nu voor een labo. Hij werkt echter vaak overuren.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2">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3">
            <a:alphaModFix/>
          </a:blip>
          <a:srcRect/>
          <a:stretch/>
        </p:blipFill>
        <p:spPr>
          <a:xfrm>
            <a:off x="11237916" y="143900"/>
            <a:ext cx="670426" cy="670426"/>
          </a:xfrm>
          <a:prstGeom prst="rect">
            <a:avLst/>
          </a:prstGeom>
          <a:noFill/>
          <a:ln>
            <a:noFill/>
          </a:ln>
        </p:spPr>
      </p:pic>
      <p:sp>
        <p:nvSpPr>
          <p:cNvPr id="15" name="TextBox 14">
            <a:extLst>
              <a:ext uri="{FF2B5EF4-FFF2-40B4-BE49-F238E27FC236}">
                <a16:creationId xmlns:a16="http://schemas.microsoft.com/office/drawing/2014/main" id="{545CDD6D-4C16-084C-8677-A57562BD872D}"/>
              </a:ext>
            </a:extLst>
          </p:cNvPr>
          <p:cNvSpPr txBox="1"/>
          <p:nvPr/>
        </p:nvSpPr>
        <p:spPr>
          <a:xfrm>
            <a:off x="1980567" y="3049274"/>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Camille</a:t>
            </a:r>
          </a:p>
        </p:txBody>
      </p:sp>
      <p:sp>
        <p:nvSpPr>
          <p:cNvPr id="16" name="Rounded Rectangle 9">
            <a:extLst>
              <a:ext uri="{FF2B5EF4-FFF2-40B4-BE49-F238E27FC236}">
                <a16:creationId xmlns:a16="http://schemas.microsoft.com/office/drawing/2014/main" id="{EB9DED51-0DC1-5741-B940-17EA6C1A882F}"/>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7" name="Rounded Rectangle 9">
            <a:extLst>
              <a:ext uri="{FF2B5EF4-FFF2-40B4-BE49-F238E27FC236}">
                <a16:creationId xmlns:a16="http://schemas.microsoft.com/office/drawing/2014/main" id="{7B585E70-D29C-434D-BC95-B7E733B93ECB}"/>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8" name="Rounded Rectangle 9">
            <a:extLst>
              <a:ext uri="{FF2B5EF4-FFF2-40B4-BE49-F238E27FC236}">
                <a16:creationId xmlns:a16="http://schemas.microsoft.com/office/drawing/2014/main" id="{2D4E29D9-D1F1-BE49-8441-0D93C128DAC0}"/>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9" name="Rounded Rectangle 9">
            <a:extLst>
              <a:ext uri="{FF2B5EF4-FFF2-40B4-BE49-F238E27FC236}">
                <a16:creationId xmlns:a16="http://schemas.microsoft.com/office/drawing/2014/main" id="{779B58D8-80DC-7B4D-A3F1-CDD5654B236F}"/>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0" name="Rounded Rectangle 9">
            <a:extLst>
              <a:ext uri="{FF2B5EF4-FFF2-40B4-BE49-F238E27FC236}">
                <a16:creationId xmlns:a16="http://schemas.microsoft.com/office/drawing/2014/main" id="{24E1A40B-FC07-EC4E-B526-D57351F794CD}"/>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2557631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666653" y="1138439"/>
            <a:ext cx="5851358" cy="5355312"/>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Jongen</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en ouders geboren en getogen in Syrië, ouders migreerden naar Belgie 10 jaar geleden.</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en-BE" dirty="0">
                <a:latin typeface="Helvetica Neue" panose="02000503000000020004" pitchFamily="2" charset="0"/>
                <a:ea typeface="Helvetica Neue" panose="02000503000000020004" pitchFamily="2" charset="0"/>
                <a:cs typeface="Helvetica Neue" panose="02000503000000020004" pitchFamily="2" charset="0"/>
              </a:rPr>
              <a:t>Moslim</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a:t>
            </a:r>
            <a:r>
              <a:rPr lang="en-BE" dirty="0">
                <a:latin typeface="Helvetica Neue" panose="02000503000000020004" pitchFamily="2" charset="0"/>
                <a:ea typeface="Helvetica Neue" panose="02000503000000020004" pitchFamily="2" charset="0"/>
                <a:cs typeface="Helvetica Neue" panose="02000503000000020004" pitchFamily="2" charset="0"/>
              </a:rPr>
              <a:t> Spreekt Arabisch thuis met zijn ouders.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Hij heeft zijn huis moesten ontvluchten toen het geweld in Syrië begon. Het geweld werd teveel voor zijn ouders en dus besloten ze om hun gezin uit Syrië weg te halen en te zoeken naar een beter leven in België.</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3">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4">
            <a:alphaModFix/>
          </a:blip>
          <a:srcRect/>
          <a:stretch/>
        </p:blipFill>
        <p:spPr>
          <a:xfrm>
            <a:off x="11237916" y="143900"/>
            <a:ext cx="670426" cy="670426"/>
          </a:xfrm>
          <a:prstGeom prst="rect">
            <a:avLst/>
          </a:prstGeom>
          <a:noFill/>
          <a:ln>
            <a:noFill/>
          </a:ln>
        </p:spPr>
      </p:pic>
      <p:sp>
        <p:nvSpPr>
          <p:cNvPr id="15" name="TextBox 14">
            <a:extLst>
              <a:ext uri="{FF2B5EF4-FFF2-40B4-BE49-F238E27FC236}">
                <a16:creationId xmlns:a16="http://schemas.microsoft.com/office/drawing/2014/main" id="{B8669241-DBA2-034F-AD57-C544648CCB33}"/>
              </a:ext>
            </a:extLst>
          </p:cNvPr>
          <p:cNvSpPr txBox="1"/>
          <p:nvPr/>
        </p:nvSpPr>
        <p:spPr>
          <a:xfrm>
            <a:off x="1946163" y="3029330"/>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Ahmed</a:t>
            </a:r>
          </a:p>
        </p:txBody>
      </p:sp>
      <p:sp>
        <p:nvSpPr>
          <p:cNvPr id="16" name="Rounded Rectangle 9">
            <a:extLst>
              <a:ext uri="{FF2B5EF4-FFF2-40B4-BE49-F238E27FC236}">
                <a16:creationId xmlns:a16="http://schemas.microsoft.com/office/drawing/2014/main" id="{981754FC-7358-6A49-A536-714F200980E0}"/>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7" name="Rounded Rectangle 9">
            <a:extLst>
              <a:ext uri="{FF2B5EF4-FFF2-40B4-BE49-F238E27FC236}">
                <a16:creationId xmlns:a16="http://schemas.microsoft.com/office/drawing/2014/main" id="{56F0FCB7-3D12-634B-8FDC-F66F25511540}"/>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8" name="Rounded Rectangle 9">
            <a:extLst>
              <a:ext uri="{FF2B5EF4-FFF2-40B4-BE49-F238E27FC236}">
                <a16:creationId xmlns:a16="http://schemas.microsoft.com/office/drawing/2014/main" id="{90CF357F-C6B0-8E43-82F8-163FDA019218}"/>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9" name="Rounded Rectangle 9">
            <a:extLst>
              <a:ext uri="{FF2B5EF4-FFF2-40B4-BE49-F238E27FC236}">
                <a16:creationId xmlns:a16="http://schemas.microsoft.com/office/drawing/2014/main" id="{B08A5FB9-7FDE-4F49-BE98-7725A6A1AED9}"/>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0" name="Rounded Rectangle 9">
            <a:extLst>
              <a:ext uri="{FF2B5EF4-FFF2-40B4-BE49-F238E27FC236}">
                <a16:creationId xmlns:a16="http://schemas.microsoft.com/office/drawing/2014/main" id="{FF28C6A3-8D6B-7544-A420-F9B14F62A298}"/>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3835933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428BA9D3-FF68-464A-9D1A-C9AAEEAFC014}"/>
              </a:ext>
            </a:extLst>
          </p:cNvPr>
          <p:cNvSpPr/>
          <p:nvPr/>
        </p:nvSpPr>
        <p:spPr>
          <a:xfrm>
            <a:off x="974287" y="1157167"/>
            <a:ext cx="4338742" cy="45436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TextBox 5">
            <a:extLst>
              <a:ext uri="{FF2B5EF4-FFF2-40B4-BE49-F238E27FC236}">
                <a16:creationId xmlns:a16="http://schemas.microsoft.com/office/drawing/2014/main" id="{2011B2D2-7969-8748-8139-32DFC9E89EE8}"/>
              </a:ext>
            </a:extLst>
          </p:cNvPr>
          <p:cNvSpPr txBox="1"/>
          <p:nvPr/>
        </p:nvSpPr>
        <p:spPr>
          <a:xfrm>
            <a:off x="5666653" y="830588"/>
            <a:ext cx="5851358" cy="5632311"/>
          </a:xfrm>
          <a:prstGeom prst="rect">
            <a:avLst/>
          </a:prstGeom>
          <a:noFill/>
        </p:spPr>
        <p:txBody>
          <a:bodyPr wrap="square" rtlCol="0">
            <a:spAutoFit/>
          </a:bodyPr>
          <a:lstStyle/>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Genderidentiteit: </a:t>
            </a:r>
            <a:r>
              <a:rPr lang="en-BE" dirty="0">
                <a:latin typeface="Helvetica Neue" panose="02000503000000020004" pitchFamily="2" charset="0"/>
                <a:ea typeface="Helvetica Neue" panose="02000503000000020004" pitchFamily="2" charset="0"/>
                <a:cs typeface="Helvetica Neue" panose="02000503000000020004" pitchFamily="2" charset="0"/>
              </a:rPr>
              <a:t>Meisje</a:t>
            </a: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Seksuele geaardheid: </a:t>
            </a:r>
            <a:r>
              <a:rPr lang="en-BE" dirty="0">
                <a:latin typeface="Helvetica Neue" panose="02000503000000020004" pitchFamily="2" charset="0"/>
                <a:ea typeface="Helvetica Neue" panose="02000503000000020004" pitchFamily="2" charset="0"/>
                <a:cs typeface="Helvetica Neue" panose="02000503000000020004" pitchFamily="2" charset="0"/>
              </a:rPr>
              <a:t>Heteroseksueel</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Etnische 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Grootouders en ouders geboren en getogen in Rwanda, ouders migreerden naar België in de jaren ‘90.</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Religie: </a:t>
            </a:r>
            <a:r>
              <a:rPr lang="nl-BE" dirty="0">
                <a:latin typeface="Helvetica Neue" panose="02000503000000020004" pitchFamily="2" charset="0"/>
                <a:ea typeface="Helvetica Neue" panose="02000503000000020004" pitchFamily="2" charset="0"/>
                <a:cs typeface="Helvetica Neue" panose="02000503000000020004" pitchFamily="2" charset="0"/>
              </a:rPr>
              <a:t>Katholiek</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Taligheid: </a:t>
            </a:r>
            <a:r>
              <a:rPr lang="en-BE" dirty="0">
                <a:latin typeface="Helvetica Neue" panose="02000503000000020004" pitchFamily="2" charset="0"/>
                <a:ea typeface="Helvetica Neue" panose="02000503000000020004" pitchFamily="2" charset="0"/>
                <a:cs typeface="Helvetica Neue" panose="02000503000000020004" pitchFamily="2" charset="0"/>
              </a:rPr>
              <a:t>Spreekt Kinyarwanda en Engels thuis met haar ouders.</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Achtergrond: </a:t>
            </a:r>
            <a:r>
              <a:rPr lang="en-BE" dirty="0">
                <a:latin typeface="Helvetica Neue" panose="02000503000000020004" pitchFamily="2" charset="0"/>
                <a:ea typeface="Helvetica Neue" panose="02000503000000020004" pitchFamily="2" charset="0"/>
                <a:cs typeface="Helvetica Neue" panose="02000503000000020004" pitchFamily="2" charset="0"/>
              </a:rPr>
              <a:t>Haar beide ouders hebben hun middelbare school kunnen afmaken. Ze hebben een kleine groenten en fruitwinkel die het erg goed doet in hun buurt.</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r>
              <a:rPr lang="en-BE" b="1" dirty="0">
                <a:latin typeface="Helvetica Neue" panose="02000503000000020004" pitchFamily="2" charset="0"/>
                <a:ea typeface="Helvetica Neue" panose="02000503000000020004" pitchFamily="2" charset="0"/>
                <a:cs typeface="Helvetica Neue" panose="02000503000000020004" pitchFamily="2" charset="0"/>
              </a:rPr>
              <a:t>Handicap/(leer)stoornis: </a:t>
            </a:r>
            <a:r>
              <a:rPr lang="en-BE" dirty="0">
                <a:latin typeface="Helvetica Neue" panose="02000503000000020004" pitchFamily="2" charset="0"/>
                <a:ea typeface="Helvetica Neue" panose="02000503000000020004" pitchFamily="2" charset="0"/>
                <a:cs typeface="Helvetica Neue" panose="02000503000000020004" pitchFamily="2" charset="0"/>
              </a:rPr>
              <a:t>Geen vastgesteld</a:t>
            </a:r>
            <a:endParaRPr lang="en-BE" b="1" dirty="0">
              <a:latin typeface="Helvetica Neue" panose="02000503000000020004" pitchFamily="2" charset="0"/>
              <a:ea typeface="Helvetica Neue" panose="02000503000000020004" pitchFamily="2" charset="0"/>
              <a:cs typeface="Helvetica Neue" panose="02000503000000020004" pitchFamily="2" charset="0"/>
            </a:endParaRPr>
          </a:p>
          <a:p>
            <a:pPr algn="just"/>
            <a:endParaRPr lang="en-B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oogle Shape;133;p3" descr="Afbeelding met teken, groen, tekening, straat&#10;&#10;Automatisch gegenereerde beschrijving">
            <a:extLst>
              <a:ext uri="{FF2B5EF4-FFF2-40B4-BE49-F238E27FC236}">
                <a16:creationId xmlns:a16="http://schemas.microsoft.com/office/drawing/2014/main" id="{205B993D-B6C1-B64A-A2F1-BFCB46F9555A}"/>
              </a:ext>
            </a:extLst>
          </p:cNvPr>
          <p:cNvPicPr preferRelativeResize="0"/>
          <p:nvPr/>
        </p:nvPicPr>
        <p:blipFill rotWithShape="1">
          <a:blip r:embed="rId2">
            <a:alphaModFix/>
          </a:blip>
          <a:srcRect/>
          <a:stretch/>
        </p:blipFill>
        <p:spPr>
          <a:xfrm>
            <a:off x="10301324" y="24786"/>
            <a:ext cx="818415" cy="818415"/>
          </a:xfrm>
          <a:prstGeom prst="rect">
            <a:avLst/>
          </a:prstGeom>
          <a:noFill/>
          <a:ln>
            <a:noFill/>
          </a:ln>
        </p:spPr>
      </p:pic>
      <p:pic>
        <p:nvPicPr>
          <p:cNvPr id="14" name="Google Shape;134;p3">
            <a:extLst>
              <a:ext uri="{FF2B5EF4-FFF2-40B4-BE49-F238E27FC236}">
                <a16:creationId xmlns:a16="http://schemas.microsoft.com/office/drawing/2014/main" id="{2F58C59B-8696-614B-AAC8-2A10C21CE8F6}"/>
              </a:ext>
            </a:extLst>
          </p:cNvPr>
          <p:cNvPicPr preferRelativeResize="0"/>
          <p:nvPr/>
        </p:nvPicPr>
        <p:blipFill rotWithShape="1">
          <a:blip r:embed="rId3">
            <a:alphaModFix/>
          </a:blip>
          <a:srcRect/>
          <a:stretch/>
        </p:blipFill>
        <p:spPr>
          <a:xfrm>
            <a:off x="11237916" y="143900"/>
            <a:ext cx="670426" cy="670426"/>
          </a:xfrm>
          <a:prstGeom prst="rect">
            <a:avLst/>
          </a:prstGeom>
          <a:noFill/>
          <a:ln>
            <a:noFill/>
          </a:ln>
        </p:spPr>
      </p:pic>
      <p:sp>
        <p:nvSpPr>
          <p:cNvPr id="15" name="TextBox 14">
            <a:extLst>
              <a:ext uri="{FF2B5EF4-FFF2-40B4-BE49-F238E27FC236}">
                <a16:creationId xmlns:a16="http://schemas.microsoft.com/office/drawing/2014/main" id="{3CB91229-7AE1-E942-8B02-CEBC956640C4}"/>
              </a:ext>
            </a:extLst>
          </p:cNvPr>
          <p:cNvSpPr txBox="1"/>
          <p:nvPr/>
        </p:nvSpPr>
        <p:spPr>
          <a:xfrm>
            <a:off x="2380997" y="2950682"/>
            <a:ext cx="2394990" cy="830997"/>
          </a:xfrm>
          <a:prstGeom prst="rect">
            <a:avLst/>
          </a:prstGeom>
          <a:noFill/>
        </p:spPr>
        <p:txBody>
          <a:bodyPr wrap="square" rtlCol="0">
            <a:spAutoFit/>
          </a:bodyPr>
          <a:lstStyle/>
          <a:p>
            <a:r>
              <a:rPr lang="en-BE" sz="4800" b="1" i="1" dirty="0">
                <a:latin typeface="Helvetica Neue" panose="02000503000000020004" pitchFamily="2" charset="0"/>
                <a:ea typeface="Helvetica Neue" panose="02000503000000020004" pitchFamily="2" charset="0"/>
                <a:cs typeface="Helvetica Neue" panose="02000503000000020004" pitchFamily="2" charset="0"/>
              </a:rPr>
              <a:t>Neza</a:t>
            </a:r>
          </a:p>
        </p:txBody>
      </p:sp>
      <p:sp>
        <p:nvSpPr>
          <p:cNvPr id="16" name="Rounded Rectangle 9">
            <a:extLst>
              <a:ext uri="{FF2B5EF4-FFF2-40B4-BE49-F238E27FC236}">
                <a16:creationId xmlns:a16="http://schemas.microsoft.com/office/drawing/2014/main" id="{A75270E4-136B-4749-B372-F93BF2B195A6}"/>
              </a:ext>
            </a:extLst>
          </p:cNvPr>
          <p:cNvSpPr/>
          <p:nvPr/>
        </p:nvSpPr>
        <p:spPr>
          <a:xfrm rot="5400000">
            <a:off x="3744113" y="4131917"/>
            <a:ext cx="1884736" cy="125309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761375">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100486" y="6041717"/>
                  <a:pt x="3564870" y="5731166"/>
                </a:cubicBezTo>
                <a:cubicBezTo>
                  <a:pt x="2774631" y="5420615"/>
                  <a:pt x="2324613" y="3333023"/>
                  <a:pt x="1482616" y="3333023"/>
                </a:cubicBezTo>
                <a:cubicBezTo>
                  <a:pt x="1136781" y="3333023"/>
                  <a:pt x="-223162" y="4208609"/>
                  <a:pt x="31573" y="2655076"/>
                </a:cubicBezTo>
                <a:lnTo>
                  <a:pt x="892818" y="909519"/>
                </a:lnTo>
                <a:close/>
              </a:path>
            </a:pathLst>
          </a:custGeom>
          <a:solidFill>
            <a:srgbClr val="0C90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7" name="Rounded Rectangle 9">
            <a:extLst>
              <a:ext uri="{FF2B5EF4-FFF2-40B4-BE49-F238E27FC236}">
                <a16:creationId xmlns:a16="http://schemas.microsoft.com/office/drawing/2014/main" id="{A60EE33D-9602-4C48-9628-95F76911A70F}"/>
              </a:ext>
            </a:extLst>
          </p:cNvPr>
          <p:cNvSpPr/>
          <p:nvPr/>
        </p:nvSpPr>
        <p:spPr>
          <a:xfrm rot="10121903" flipH="1">
            <a:off x="3881988" y="4375327"/>
            <a:ext cx="1281307" cy="1048094"/>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8" name="Rounded Rectangle 9">
            <a:extLst>
              <a:ext uri="{FF2B5EF4-FFF2-40B4-BE49-F238E27FC236}">
                <a16:creationId xmlns:a16="http://schemas.microsoft.com/office/drawing/2014/main" id="{13107FB4-EF35-5346-997A-22CD3309D62D}"/>
              </a:ext>
            </a:extLst>
          </p:cNvPr>
          <p:cNvSpPr/>
          <p:nvPr/>
        </p:nvSpPr>
        <p:spPr>
          <a:xfrm rot="10800000" flipH="1">
            <a:off x="3438087" y="4775443"/>
            <a:ext cx="1874941" cy="925389"/>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19" name="Rounded Rectangle 9">
            <a:extLst>
              <a:ext uri="{FF2B5EF4-FFF2-40B4-BE49-F238E27FC236}">
                <a16:creationId xmlns:a16="http://schemas.microsoft.com/office/drawing/2014/main" id="{3C4565CB-2036-E249-9948-CEBE0144EB41}"/>
              </a:ext>
            </a:extLst>
          </p:cNvPr>
          <p:cNvSpPr/>
          <p:nvPr/>
        </p:nvSpPr>
        <p:spPr>
          <a:xfrm rot="10800000" flipH="1" flipV="1">
            <a:off x="974288" y="1145377"/>
            <a:ext cx="1266287" cy="1108092"/>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27285" h="4908848">
                <a:moveTo>
                  <a:pt x="6565" y="626749"/>
                </a:moveTo>
                <a:cubicBezTo>
                  <a:pt x="6565" y="280914"/>
                  <a:pt x="-58137" y="-85704"/>
                  <a:pt x="218686" y="17813"/>
                </a:cubicBezTo>
                <a:lnTo>
                  <a:pt x="3158746" y="560"/>
                </a:lnTo>
                <a:cubicBezTo>
                  <a:pt x="3504581" y="560"/>
                  <a:pt x="3845586" y="280914"/>
                  <a:pt x="3845586" y="626749"/>
                </a:cubicBezTo>
                <a:lnTo>
                  <a:pt x="4127285" y="3510993"/>
                </a:lnTo>
                <a:cubicBezTo>
                  <a:pt x="4127285" y="3856828"/>
                  <a:pt x="2935238" y="5172350"/>
                  <a:pt x="2399622" y="4861799"/>
                </a:cubicBezTo>
                <a:cubicBezTo>
                  <a:pt x="1609383" y="4551248"/>
                  <a:pt x="1474751" y="3757619"/>
                  <a:pt x="632754" y="3757619"/>
                </a:cubicBezTo>
                <a:cubicBezTo>
                  <a:pt x="286919" y="3757619"/>
                  <a:pt x="6565" y="3477265"/>
                  <a:pt x="6565" y="3131430"/>
                </a:cubicBezTo>
                <a:lnTo>
                  <a:pt x="6565" y="626749"/>
                </a:lnTo>
                <a:close/>
              </a:path>
            </a:pathLst>
          </a:custGeom>
          <a:solidFill>
            <a:srgbClr val="8AB1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0" name="Rounded Rectangle 9">
            <a:extLst>
              <a:ext uri="{FF2B5EF4-FFF2-40B4-BE49-F238E27FC236}">
                <a16:creationId xmlns:a16="http://schemas.microsoft.com/office/drawing/2014/main" id="{8965170E-C0CA-4D45-866F-5682FBA50B7A}"/>
              </a:ext>
            </a:extLst>
          </p:cNvPr>
          <p:cNvSpPr/>
          <p:nvPr/>
        </p:nvSpPr>
        <p:spPr>
          <a:xfrm rot="10800000" flipV="1">
            <a:off x="974290" y="1148458"/>
            <a:ext cx="1381308" cy="681753"/>
          </a:xfrm>
          <a:custGeom>
            <a:avLst/>
            <a:gdLst>
              <a:gd name="connsiteX0" fmla="*/ 0 w 3778370"/>
              <a:gd name="connsiteY0" fmla="*/ 626189 h 3757059"/>
              <a:gd name="connsiteX1" fmla="*/ 626189 w 3778370"/>
              <a:gd name="connsiteY1" fmla="*/ 0 h 3757059"/>
              <a:gd name="connsiteX2" fmla="*/ 3152181 w 3778370"/>
              <a:gd name="connsiteY2" fmla="*/ 0 h 3757059"/>
              <a:gd name="connsiteX3" fmla="*/ 3778370 w 3778370"/>
              <a:gd name="connsiteY3" fmla="*/ 626189 h 3757059"/>
              <a:gd name="connsiteX4" fmla="*/ 3778370 w 3778370"/>
              <a:gd name="connsiteY4" fmla="*/ 3130870 h 3757059"/>
              <a:gd name="connsiteX5" fmla="*/ 3152181 w 3778370"/>
              <a:gd name="connsiteY5" fmla="*/ 3757059 h 3757059"/>
              <a:gd name="connsiteX6" fmla="*/ 626189 w 3778370"/>
              <a:gd name="connsiteY6" fmla="*/ 3757059 h 3757059"/>
              <a:gd name="connsiteX7" fmla="*/ 0 w 3778370"/>
              <a:gd name="connsiteY7" fmla="*/ 3130870 h 3757059"/>
              <a:gd name="connsiteX8" fmla="*/ 0 w 3778370"/>
              <a:gd name="connsiteY8" fmla="*/ 626189 h 3757059"/>
              <a:gd name="connsiteX0" fmla="*/ 0 w 3778370"/>
              <a:gd name="connsiteY0" fmla="*/ 626189 h 4723217"/>
              <a:gd name="connsiteX1" fmla="*/ 626189 w 3778370"/>
              <a:gd name="connsiteY1" fmla="*/ 0 h 4723217"/>
              <a:gd name="connsiteX2" fmla="*/ 3152181 w 3778370"/>
              <a:gd name="connsiteY2" fmla="*/ 0 h 4723217"/>
              <a:gd name="connsiteX3" fmla="*/ 3778370 w 3778370"/>
              <a:gd name="connsiteY3" fmla="*/ 626189 h 4723217"/>
              <a:gd name="connsiteX4" fmla="*/ 3778370 w 3778370"/>
              <a:gd name="connsiteY4" fmla="*/ 3130870 h 4723217"/>
              <a:gd name="connsiteX5" fmla="*/ 2393057 w 3778370"/>
              <a:gd name="connsiteY5" fmla="*/ 4723217 h 4723217"/>
              <a:gd name="connsiteX6" fmla="*/ 626189 w 3778370"/>
              <a:gd name="connsiteY6" fmla="*/ 3757059 h 4723217"/>
              <a:gd name="connsiteX7" fmla="*/ 0 w 3778370"/>
              <a:gd name="connsiteY7" fmla="*/ 3130870 h 4723217"/>
              <a:gd name="connsiteX8" fmla="*/ 0 w 3778370"/>
              <a:gd name="connsiteY8" fmla="*/ 626189 h 4723217"/>
              <a:gd name="connsiteX0" fmla="*/ 0 w 3950898"/>
              <a:gd name="connsiteY0" fmla="*/ 626189 h 4723217"/>
              <a:gd name="connsiteX1" fmla="*/ 626189 w 3950898"/>
              <a:gd name="connsiteY1" fmla="*/ 0 h 4723217"/>
              <a:gd name="connsiteX2" fmla="*/ 3152181 w 3950898"/>
              <a:gd name="connsiteY2" fmla="*/ 0 h 4723217"/>
              <a:gd name="connsiteX3" fmla="*/ 3778370 w 3950898"/>
              <a:gd name="connsiteY3" fmla="*/ 626189 h 4723217"/>
              <a:gd name="connsiteX4" fmla="*/ 3950898 w 3950898"/>
              <a:gd name="connsiteY4" fmla="*/ 3544938 h 4723217"/>
              <a:gd name="connsiteX5" fmla="*/ 2393057 w 3950898"/>
              <a:gd name="connsiteY5" fmla="*/ 4723217 h 4723217"/>
              <a:gd name="connsiteX6" fmla="*/ 626189 w 3950898"/>
              <a:gd name="connsiteY6" fmla="*/ 3757059 h 4723217"/>
              <a:gd name="connsiteX7" fmla="*/ 0 w 3950898"/>
              <a:gd name="connsiteY7" fmla="*/ 3130870 h 4723217"/>
              <a:gd name="connsiteX8" fmla="*/ 0 w 3950898"/>
              <a:gd name="connsiteY8" fmla="*/ 626189 h 4723217"/>
              <a:gd name="connsiteX0" fmla="*/ 0 w 3950898"/>
              <a:gd name="connsiteY0" fmla="*/ 626189 h 4861239"/>
              <a:gd name="connsiteX1" fmla="*/ 626189 w 3950898"/>
              <a:gd name="connsiteY1" fmla="*/ 0 h 4861239"/>
              <a:gd name="connsiteX2" fmla="*/ 3152181 w 3950898"/>
              <a:gd name="connsiteY2" fmla="*/ 0 h 4861239"/>
              <a:gd name="connsiteX3" fmla="*/ 3778370 w 3950898"/>
              <a:gd name="connsiteY3" fmla="*/ 626189 h 4861239"/>
              <a:gd name="connsiteX4" fmla="*/ 3950898 w 3950898"/>
              <a:gd name="connsiteY4" fmla="*/ 3544938 h 4861239"/>
              <a:gd name="connsiteX5" fmla="*/ 2393057 w 3950898"/>
              <a:gd name="connsiteY5" fmla="*/ 4861239 h 4861239"/>
              <a:gd name="connsiteX6" fmla="*/ 626189 w 3950898"/>
              <a:gd name="connsiteY6" fmla="*/ 3757059 h 4861239"/>
              <a:gd name="connsiteX7" fmla="*/ 0 w 3950898"/>
              <a:gd name="connsiteY7" fmla="*/ 3130870 h 4861239"/>
              <a:gd name="connsiteX8" fmla="*/ 0 w 3950898"/>
              <a:gd name="connsiteY8" fmla="*/ 626189 h 4861239"/>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0 w 3950898"/>
              <a:gd name="connsiteY0" fmla="*/ 626189 h 4909356"/>
              <a:gd name="connsiteX1" fmla="*/ 626189 w 3950898"/>
              <a:gd name="connsiteY1" fmla="*/ 0 h 4909356"/>
              <a:gd name="connsiteX2" fmla="*/ 3152181 w 3950898"/>
              <a:gd name="connsiteY2" fmla="*/ 0 h 4909356"/>
              <a:gd name="connsiteX3" fmla="*/ 3778370 w 3950898"/>
              <a:gd name="connsiteY3" fmla="*/ 626189 h 4909356"/>
              <a:gd name="connsiteX4" fmla="*/ 3950898 w 3950898"/>
              <a:gd name="connsiteY4" fmla="*/ 3544938 h 4909356"/>
              <a:gd name="connsiteX5" fmla="*/ 2393057 w 3950898"/>
              <a:gd name="connsiteY5" fmla="*/ 4861239 h 4909356"/>
              <a:gd name="connsiteX6" fmla="*/ 626189 w 3950898"/>
              <a:gd name="connsiteY6" fmla="*/ 3757059 h 4909356"/>
              <a:gd name="connsiteX7" fmla="*/ 0 w 3950898"/>
              <a:gd name="connsiteY7" fmla="*/ 3130870 h 4909356"/>
              <a:gd name="connsiteX8" fmla="*/ 0 w 3950898"/>
              <a:gd name="connsiteY8" fmla="*/ 626189 h 4909356"/>
              <a:gd name="connsiteX0" fmla="*/ 8473 w 3959371"/>
              <a:gd name="connsiteY0" fmla="*/ 626189 h 4909356"/>
              <a:gd name="connsiteX1" fmla="*/ 272353 w 3959371"/>
              <a:gd name="connsiteY1" fmla="*/ 17253 h 4909356"/>
              <a:gd name="connsiteX2" fmla="*/ 3160654 w 3959371"/>
              <a:gd name="connsiteY2" fmla="*/ 0 h 4909356"/>
              <a:gd name="connsiteX3" fmla="*/ 3786843 w 3959371"/>
              <a:gd name="connsiteY3" fmla="*/ 626189 h 4909356"/>
              <a:gd name="connsiteX4" fmla="*/ 3959371 w 3959371"/>
              <a:gd name="connsiteY4" fmla="*/ 3544938 h 4909356"/>
              <a:gd name="connsiteX5" fmla="*/ 2401530 w 3959371"/>
              <a:gd name="connsiteY5" fmla="*/ 4861239 h 4909356"/>
              <a:gd name="connsiteX6" fmla="*/ 634662 w 3959371"/>
              <a:gd name="connsiteY6" fmla="*/ 3757059 h 4909356"/>
              <a:gd name="connsiteX7" fmla="*/ 8473 w 3959371"/>
              <a:gd name="connsiteY7" fmla="*/ 3130870 h 4909356"/>
              <a:gd name="connsiteX8" fmla="*/ 8473 w 3959371"/>
              <a:gd name="connsiteY8" fmla="*/ 626189 h 4909356"/>
              <a:gd name="connsiteX0" fmla="*/ 95 w 3950993"/>
              <a:gd name="connsiteY0" fmla="*/ 626749 h 4909916"/>
              <a:gd name="connsiteX1" fmla="*/ 263975 w 3950993"/>
              <a:gd name="connsiteY1" fmla="*/ 17813 h 4909916"/>
              <a:gd name="connsiteX2" fmla="*/ 3152276 w 3950993"/>
              <a:gd name="connsiteY2" fmla="*/ 560 h 4909916"/>
              <a:gd name="connsiteX3" fmla="*/ 3778465 w 3950993"/>
              <a:gd name="connsiteY3" fmla="*/ 626749 h 4909916"/>
              <a:gd name="connsiteX4" fmla="*/ 3950993 w 3950993"/>
              <a:gd name="connsiteY4" fmla="*/ 3545498 h 4909916"/>
              <a:gd name="connsiteX5" fmla="*/ 2393152 w 3950993"/>
              <a:gd name="connsiteY5" fmla="*/ 4861799 h 4909916"/>
              <a:gd name="connsiteX6" fmla="*/ 626284 w 3950993"/>
              <a:gd name="connsiteY6" fmla="*/ 3757619 h 4909916"/>
              <a:gd name="connsiteX7" fmla="*/ 95 w 3950993"/>
              <a:gd name="connsiteY7" fmla="*/ 3131430 h 4909916"/>
              <a:gd name="connsiteX8" fmla="*/ 95 w 3950993"/>
              <a:gd name="connsiteY8" fmla="*/ 626749 h 4909916"/>
              <a:gd name="connsiteX0" fmla="*/ 6565 w 3957463"/>
              <a:gd name="connsiteY0" fmla="*/ 626749 h 4909916"/>
              <a:gd name="connsiteX1" fmla="*/ 218686 w 3957463"/>
              <a:gd name="connsiteY1" fmla="*/ 17813 h 4909916"/>
              <a:gd name="connsiteX2" fmla="*/ 3158746 w 3957463"/>
              <a:gd name="connsiteY2" fmla="*/ 560 h 4909916"/>
              <a:gd name="connsiteX3" fmla="*/ 3784935 w 3957463"/>
              <a:gd name="connsiteY3" fmla="*/ 626749 h 4909916"/>
              <a:gd name="connsiteX4" fmla="*/ 3957463 w 3957463"/>
              <a:gd name="connsiteY4" fmla="*/ 3545498 h 4909916"/>
              <a:gd name="connsiteX5" fmla="*/ 2399622 w 3957463"/>
              <a:gd name="connsiteY5" fmla="*/ 4861799 h 4909916"/>
              <a:gd name="connsiteX6" fmla="*/ 632754 w 3957463"/>
              <a:gd name="connsiteY6" fmla="*/ 3757619 h 4909916"/>
              <a:gd name="connsiteX7" fmla="*/ 6565 w 3957463"/>
              <a:gd name="connsiteY7" fmla="*/ 3131430 h 4909916"/>
              <a:gd name="connsiteX8" fmla="*/ 6565 w 3957463"/>
              <a:gd name="connsiteY8" fmla="*/ 626749 h 4909916"/>
              <a:gd name="connsiteX0" fmla="*/ 6565 w 4127285"/>
              <a:gd name="connsiteY0" fmla="*/ 626749 h 4908848"/>
              <a:gd name="connsiteX1" fmla="*/ 218686 w 4127285"/>
              <a:gd name="connsiteY1" fmla="*/ 17813 h 4908848"/>
              <a:gd name="connsiteX2" fmla="*/ 3158746 w 4127285"/>
              <a:gd name="connsiteY2" fmla="*/ 560 h 4908848"/>
              <a:gd name="connsiteX3" fmla="*/ 3784935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6565 w 4127285"/>
              <a:gd name="connsiteY0" fmla="*/ 626749 h 4908848"/>
              <a:gd name="connsiteX1" fmla="*/ 218686 w 4127285"/>
              <a:gd name="connsiteY1" fmla="*/ 17813 h 4908848"/>
              <a:gd name="connsiteX2" fmla="*/ 3158746 w 4127285"/>
              <a:gd name="connsiteY2" fmla="*/ 560 h 4908848"/>
              <a:gd name="connsiteX3" fmla="*/ 3845586 w 4127285"/>
              <a:gd name="connsiteY3" fmla="*/ 626749 h 4908848"/>
              <a:gd name="connsiteX4" fmla="*/ 4127285 w 4127285"/>
              <a:gd name="connsiteY4" fmla="*/ 3510993 h 4908848"/>
              <a:gd name="connsiteX5" fmla="*/ 2399622 w 4127285"/>
              <a:gd name="connsiteY5" fmla="*/ 4861799 h 4908848"/>
              <a:gd name="connsiteX6" fmla="*/ 632754 w 4127285"/>
              <a:gd name="connsiteY6" fmla="*/ 3757619 h 4908848"/>
              <a:gd name="connsiteX7" fmla="*/ 6565 w 4127285"/>
              <a:gd name="connsiteY7" fmla="*/ 3131430 h 4908848"/>
              <a:gd name="connsiteX8" fmla="*/ 6565 w 4127285"/>
              <a:gd name="connsiteY8" fmla="*/ 626749 h 4908848"/>
              <a:gd name="connsiteX0" fmla="*/ 970417 w 5091137"/>
              <a:gd name="connsiteY0" fmla="*/ 626749 h 4908848"/>
              <a:gd name="connsiteX1" fmla="*/ 1182538 w 5091137"/>
              <a:gd name="connsiteY1" fmla="*/ 17813 h 4908848"/>
              <a:gd name="connsiteX2" fmla="*/ 4122598 w 5091137"/>
              <a:gd name="connsiteY2" fmla="*/ 560 h 4908848"/>
              <a:gd name="connsiteX3" fmla="*/ 4809438 w 5091137"/>
              <a:gd name="connsiteY3" fmla="*/ 626749 h 4908848"/>
              <a:gd name="connsiteX4" fmla="*/ 5091137 w 5091137"/>
              <a:gd name="connsiteY4" fmla="*/ 3510993 h 4908848"/>
              <a:gd name="connsiteX5" fmla="*/ 3363474 w 5091137"/>
              <a:gd name="connsiteY5" fmla="*/ 4861799 h 4908848"/>
              <a:gd name="connsiteX6" fmla="*/ 1596606 w 5091137"/>
              <a:gd name="connsiteY6" fmla="*/ 3757619 h 4908848"/>
              <a:gd name="connsiteX7" fmla="*/ 0 w 5091137"/>
              <a:gd name="connsiteY7" fmla="*/ 2424064 h 4908848"/>
              <a:gd name="connsiteX8" fmla="*/ 970417 w 5091137"/>
              <a:gd name="connsiteY8" fmla="*/ 626749 h 4908848"/>
              <a:gd name="connsiteX0" fmla="*/ 1045347 w 5166067"/>
              <a:gd name="connsiteY0" fmla="*/ 626749 h 4908848"/>
              <a:gd name="connsiteX1" fmla="*/ 1257468 w 5166067"/>
              <a:gd name="connsiteY1" fmla="*/ 17813 h 4908848"/>
              <a:gd name="connsiteX2" fmla="*/ 4197528 w 5166067"/>
              <a:gd name="connsiteY2" fmla="*/ 560 h 4908848"/>
              <a:gd name="connsiteX3" fmla="*/ 4884368 w 5166067"/>
              <a:gd name="connsiteY3" fmla="*/ 626749 h 4908848"/>
              <a:gd name="connsiteX4" fmla="*/ 5166067 w 5166067"/>
              <a:gd name="connsiteY4" fmla="*/ 3510993 h 4908848"/>
              <a:gd name="connsiteX5" fmla="*/ 3438404 w 5166067"/>
              <a:gd name="connsiteY5" fmla="*/ 4861799 h 4908848"/>
              <a:gd name="connsiteX6" fmla="*/ 1671536 w 5166067"/>
              <a:gd name="connsiteY6" fmla="*/ 3757619 h 4908848"/>
              <a:gd name="connsiteX7" fmla="*/ 74930 w 5166067"/>
              <a:gd name="connsiteY7" fmla="*/ 2424064 h 4908848"/>
              <a:gd name="connsiteX8" fmla="*/ 1045347 w 5166067"/>
              <a:gd name="connsiteY8" fmla="*/ 626749 h 490884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475227 w 5166067"/>
              <a:gd name="connsiteY0" fmla="*/ 781464 h 4908288"/>
              <a:gd name="connsiteX1" fmla="*/ 1257468 w 5166067"/>
              <a:gd name="connsiteY1" fmla="*/ 17253 h 4908288"/>
              <a:gd name="connsiteX2" fmla="*/ 4197528 w 5166067"/>
              <a:gd name="connsiteY2" fmla="*/ 0 h 4908288"/>
              <a:gd name="connsiteX3" fmla="*/ 4884368 w 5166067"/>
              <a:gd name="connsiteY3" fmla="*/ 626189 h 4908288"/>
              <a:gd name="connsiteX4" fmla="*/ 5166067 w 5166067"/>
              <a:gd name="connsiteY4" fmla="*/ 3510433 h 4908288"/>
              <a:gd name="connsiteX5" fmla="*/ 3438404 w 5166067"/>
              <a:gd name="connsiteY5" fmla="*/ 4861239 h 4908288"/>
              <a:gd name="connsiteX6" fmla="*/ 1671536 w 5166067"/>
              <a:gd name="connsiteY6" fmla="*/ 3757059 h 4908288"/>
              <a:gd name="connsiteX7" fmla="*/ 74930 w 5166067"/>
              <a:gd name="connsiteY7" fmla="*/ 2423504 h 4908288"/>
              <a:gd name="connsiteX8" fmla="*/ 475227 w 5166067"/>
              <a:gd name="connsiteY8" fmla="*/ 781464 h 4908288"/>
              <a:gd name="connsiteX0" fmla="*/ 922319 w 5613159"/>
              <a:gd name="connsiteY0" fmla="*/ 781464 h 4908288"/>
              <a:gd name="connsiteX1" fmla="*/ 1704560 w 5613159"/>
              <a:gd name="connsiteY1" fmla="*/ 17253 h 4908288"/>
              <a:gd name="connsiteX2" fmla="*/ 4644620 w 5613159"/>
              <a:gd name="connsiteY2" fmla="*/ 0 h 4908288"/>
              <a:gd name="connsiteX3" fmla="*/ 5331460 w 5613159"/>
              <a:gd name="connsiteY3" fmla="*/ 626189 h 4908288"/>
              <a:gd name="connsiteX4" fmla="*/ 5613159 w 5613159"/>
              <a:gd name="connsiteY4" fmla="*/ 3510433 h 4908288"/>
              <a:gd name="connsiteX5" fmla="*/ 3885496 w 5613159"/>
              <a:gd name="connsiteY5" fmla="*/ 4861239 h 4908288"/>
              <a:gd name="connsiteX6" fmla="*/ 2118628 w 5613159"/>
              <a:gd name="connsiteY6" fmla="*/ 3757059 h 4908288"/>
              <a:gd name="connsiteX7" fmla="*/ 61074 w 5613159"/>
              <a:gd name="connsiteY7" fmla="*/ 2527021 h 4908288"/>
              <a:gd name="connsiteX8" fmla="*/ 922319 w 5613159"/>
              <a:gd name="connsiteY8" fmla="*/ 781464 h 4908288"/>
              <a:gd name="connsiteX0" fmla="*/ 883940 w 5574780"/>
              <a:gd name="connsiteY0" fmla="*/ 781464 h 4908288"/>
              <a:gd name="connsiteX1" fmla="*/ 1666181 w 5574780"/>
              <a:gd name="connsiteY1" fmla="*/ 17253 h 4908288"/>
              <a:gd name="connsiteX2" fmla="*/ 4606241 w 5574780"/>
              <a:gd name="connsiteY2" fmla="*/ 0 h 4908288"/>
              <a:gd name="connsiteX3" fmla="*/ 5293081 w 5574780"/>
              <a:gd name="connsiteY3" fmla="*/ 626189 h 4908288"/>
              <a:gd name="connsiteX4" fmla="*/ 5574780 w 5574780"/>
              <a:gd name="connsiteY4" fmla="*/ 3510433 h 4908288"/>
              <a:gd name="connsiteX5" fmla="*/ 3847117 w 5574780"/>
              <a:gd name="connsiteY5" fmla="*/ 4861239 h 4908288"/>
              <a:gd name="connsiteX6" fmla="*/ 2080249 w 5574780"/>
              <a:gd name="connsiteY6" fmla="*/ 3757059 h 4908288"/>
              <a:gd name="connsiteX7" fmla="*/ 22695 w 5574780"/>
              <a:gd name="connsiteY7" fmla="*/ 2527021 h 4908288"/>
              <a:gd name="connsiteX8" fmla="*/ 883940 w 5574780"/>
              <a:gd name="connsiteY8" fmla="*/ 781464 h 4908288"/>
              <a:gd name="connsiteX0" fmla="*/ 883940 w 5574780"/>
              <a:gd name="connsiteY0" fmla="*/ 781464 h 5634917"/>
              <a:gd name="connsiteX1" fmla="*/ 1666181 w 5574780"/>
              <a:gd name="connsiteY1" fmla="*/ 17253 h 5634917"/>
              <a:gd name="connsiteX2" fmla="*/ 4606241 w 5574780"/>
              <a:gd name="connsiteY2" fmla="*/ 0 h 5634917"/>
              <a:gd name="connsiteX3" fmla="*/ 5293081 w 5574780"/>
              <a:gd name="connsiteY3" fmla="*/ 626189 h 5634917"/>
              <a:gd name="connsiteX4" fmla="*/ 5574780 w 5574780"/>
              <a:gd name="connsiteY4" fmla="*/ 3510433 h 5634917"/>
              <a:gd name="connsiteX5" fmla="*/ 3555992 w 5574780"/>
              <a:gd name="connsiteY5" fmla="*/ 5603111 h 5634917"/>
              <a:gd name="connsiteX6" fmla="*/ 2080249 w 5574780"/>
              <a:gd name="connsiteY6" fmla="*/ 3757059 h 5634917"/>
              <a:gd name="connsiteX7" fmla="*/ 22695 w 5574780"/>
              <a:gd name="connsiteY7" fmla="*/ 2527021 h 5634917"/>
              <a:gd name="connsiteX8" fmla="*/ 883940 w 5574780"/>
              <a:gd name="connsiteY8" fmla="*/ 781464 h 5634917"/>
              <a:gd name="connsiteX0" fmla="*/ 892818 w 5583658"/>
              <a:gd name="connsiteY0" fmla="*/ 781464 h 5634917"/>
              <a:gd name="connsiteX1" fmla="*/ 1675059 w 5583658"/>
              <a:gd name="connsiteY1" fmla="*/ 17253 h 5634917"/>
              <a:gd name="connsiteX2" fmla="*/ 4615119 w 5583658"/>
              <a:gd name="connsiteY2" fmla="*/ 0 h 5634917"/>
              <a:gd name="connsiteX3" fmla="*/ 5301959 w 5583658"/>
              <a:gd name="connsiteY3" fmla="*/ 626189 h 5634917"/>
              <a:gd name="connsiteX4" fmla="*/ 5583658 w 5583658"/>
              <a:gd name="connsiteY4" fmla="*/ 3510433 h 5634917"/>
              <a:gd name="connsiteX5" fmla="*/ 3564870 w 5583658"/>
              <a:gd name="connsiteY5" fmla="*/ 5603111 h 5634917"/>
              <a:gd name="connsiteX6" fmla="*/ 1482616 w 5583658"/>
              <a:gd name="connsiteY6" fmla="*/ 3204968 h 5634917"/>
              <a:gd name="connsiteX7" fmla="*/ 31573 w 5583658"/>
              <a:gd name="connsiteY7" fmla="*/ 2527021 h 5634917"/>
              <a:gd name="connsiteX8" fmla="*/ 892818 w 5583658"/>
              <a:gd name="connsiteY8" fmla="*/ 781464 h 5634917"/>
              <a:gd name="connsiteX0" fmla="*/ 892818 w 6869460"/>
              <a:gd name="connsiteY0" fmla="*/ 781464 h 5633320"/>
              <a:gd name="connsiteX1" fmla="*/ 1675059 w 6869460"/>
              <a:gd name="connsiteY1" fmla="*/ 17253 h 5633320"/>
              <a:gd name="connsiteX2" fmla="*/ 4615119 w 6869460"/>
              <a:gd name="connsiteY2" fmla="*/ 0 h 5633320"/>
              <a:gd name="connsiteX3" fmla="*/ 5301959 w 6869460"/>
              <a:gd name="connsiteY3" fmla="*/ 626189 h 5633320"/>
              <a:gd name="connsiteX4" fmla="*/ 6869460 w 6869460"/>
              <a:gd name="connsiteY4" fmla="*/ 3389663 h 5633320"/>
              <a:gd name="connsiteX5" fmla="*/ 3564870 w 6869460"/>
              <a:gd name="connsiteY5" fmla="*/ 5603111 h 5633320"/>
              <a:gd name="connsiteX6" fmla="*/ 1482616 w 6869460"/>
              <a:gd name="connsiteY6" fmla="*/ 3204968 h 5633320"/>
              <a:gd name="connsiteX7" fmla="*/ 31573 w 6869460"/>
              <a:gd name="connsiteY7" fmla="*/ 2527021 h 5633320"/>
              <a:gd name="connsiteX8" fmla="*/ 892818 w 6869460"/>
              <a:gd name="connsiteY8" fmla="*/ 781464 h 5633320"/>
              <a:gd name="connsiteX0" fmla="*/ 892818 w 6869460"/>
              <a:gd name="connsiteY0" fmla="*/ 882948 h 5734804"/>
              <a:gd name="connsiteX1" fmla="*/ 1675059 w 6869460"/>
              <a:gd name="connsiteY1" fmla="*/ 118737 h 5734804"/>
              <a:gd name="connsiteX2" fmla="*/ 4615119 w 6869460"/>
              <a:gd name="connsiteY2" fmla="*/ 101484 h 5734804"/>
              <a:gd name="connsiteX3" fmla="*/ 6854626 w 6869460"/>
              <a:gd name="connsiteY3" fmla="*/ 175582 h 5734804"/>
              <a:gd name="connsiteX4" fmla="*/ 6869460 w 6869460"/>
              <a:gd name="connsiteY4" fmla="*/ 3491147 h 5734804"/>
              <a:gd name="connsiteX5" fmla="*/ 3564870 w 6869460"/>
              <a:gd name="connsiteY5" fmla="*/ 5704595 h 5734804"/>
              <a:gd name="connsiteX6" fmla="*/ 1482616 w 6869460"/>
              <a:gd name="connsiteY6" fmla="*/ 3306452 h 5734804"/>
              <a:gd name="connsiteX7" fmla="*/ 31573 w 6869460"/>
              <a:gd name="connsiteY7" fmla="*/ 2628505 h 5734804"/>
              <a:gd name="connsiteX8" fmla="*/ 892818 w 6869460"/>
              <a:gd name="connsiteY8" fmla="*/ 882948 h 5734804"/>
              <a:gd name="connsiteX0" fmla="*/ 892818 w 6869460"/>
              <a:gd name="connsiteY0" fmla="*/ 909519 h 5761375"/>
              <a:gd name="connsiteX1" fmla="*/ 1675059 w 6869460"/>
              <a:gd name="connsiteY1" fmla="*/ 145308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2655076 h 5761375"/>
              <a:gd name="connsiteX8" fmla="*/ 892818 w 6869460"/>
              <a:gd name="connsiteY8" fmla="*/ 909519 h 5761375"/>
              <a:gd name="connsiteX0" fmla="*/ 892818 w 6869460"/>
              <a:gd name="connsiteY0" fmla="*/ 909519 h 5761375"/>
              <a:gd name="connsiteX1" fmla="*/ 1675059 w 6869460"/>
              <a:gd name="connsiteY1" fmla="*/ 41792 h 5761375"/>
              <a:gd name="connsiteX2" fmla="*/ 4590858 w 6869460"/>
              <a:gd name="connsiteY2" fmla="*/ 59044 h 5761375"/>
              <a:gd name="connsiteX3" fmla="*/ 6854626 w 6869460"/>
              <a:gd name="connsiteY3" fmla="*/ 202153 h 5761375"/>
              <a:gd name="connsiteX4" fmla="*/ 6869460 w 6869460"/>
              <a:gd name="connsiteY4" fmla="*/ 3517718 h 5761375"/>
              <a:gd name="connsiteX5" fmla="*/ 3564870 w 6869460"/>
              <a:gd name="connsiteY5" fmla="*/ 5731166 h 5761375"/>
              <a:gd name="connsiteX6" fmla="*/ 1482616 w 6869460"/>
              <a:gd name="connsiteY6" fmla="*/ 3333023 h 5761375"/>
              <a:gd name="connsiteX7" fmla="*/ 31573 w 6869460"/>
              <a:gd name="connsiteY7" fmla="*/ 3488445 h 5761375"/>
              <a:gd name="connsiteX8" fmla="*/ 892818 w 6869460"/>
              <a:gd name="connsiteY8" fmla="*/ 909519 h 5761375"/>
              <a:gd name="connsiteX0" fmla="*/ 892818 w 6869460"/>
              <a:gd name="connsiteY0" fmla="*/ 909519 h 5972593"/>
              <a:gd name="connsiteX1" fmla="*/ 1675059 w 6869460"/>
              <a:gd name="connsiteY1" fmla="*/ 41792 h 5972593"/>
              <a:gd name="connsiteX2" fmla="*/ 4590858 w 6869460"/>
              <a:gd name="connsiteY2" fmla="*/ 59044 h 5972593"/>
              <a:gd name="connsiteX3" fmla="*/ 6854626 w 6869460"/>
              <a:gd name="connsiteY3" fmla="*/ 202153 h 5972593"/>
              <a:gd name="connsiteX4" fmla="*/ 6869460 w 6869460"/>
              <a:gd name="connsiteY4" fmla="*/ 3517718 h 5972593"/>
              <a:gd name="connsiteX5" fmla="*/ 4025818 w 6869460"/>
              <a:gd name="connsiteY5" fmla="*/ 5944851 h 5972593"/>
              <a:gd name="connsiteX6" fmla="*/ 1482616 w 6869460"/>
              <a:gd name="connsiteY6" fmla="*/ 3333023 h 5972593"/>
              <a:gd name="connsiteX7" fmla="*/ 31573 w 6869460"/>
              <a:gd name="connsiteY7" fmla="*/ 3488445 h 5972593"/>
              <a:gd name="connsiteX8" fmla="*/ 892818 w 6869460"/>
              <a:gd name="connsiteY8" fmla="*/ 909519 h 597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69460" h="5972593">
                <a:moveTo>
                  <a:pt x="892818" y="909519"/>
                </a:moveTo>
                <a:cubicBezTo>
                  <a:pt x="1014120" y="546431"/>
                  <a:pt x="1398236" y="-61725"/>
                  <a:pt x="1675059" y="41792"/>
                </a:cubicBezTo>
                <a:lnTo>
                  <a:pt x="4590858" y="59044"/>
                </a:lnTo>
                <a:cubicBezTo>
                  <a:pt x="4936693" y="59044"/>
                  <a:pt x="6854626" y="-143682"/>
                  <a:pt x="6854626" y="202153"/>
                </a:cubicBezTo>
                <a:cubicBezTo>
                  <a:pt x="6859571" y="1307341"/>
                  <a:pt x="6864515" y="2412530"/>
                  <a:pt x="6869460" y="3517718"/>
                </a:cubicBezTo>
                <a:cubicBezTo>
                  <a:pt x="6869460" y="3863553"/>
                  <a:pt x="4561434" y="6255402"/>
                  <a:pt x="4025818" y="5944851"/>
                </a:cubicBezTo>
                <a:cubicBezTo>
                  <a:pt x="3235579" y="5634300"/>
                  <a:pt x="2324613" y="3333023"/>
                  <a:pt x="1482616" y="3333023"/>
                </a:cubicBezTo>
                <a:cubicBezTo>
                  <a:pt x="1136781" y="3333023"/>
                  <a:pt x="-223162" y="5041978"/>
                  <a:pt x="31573" y="3488445"/>
                </a:cubicBezTo>
                <a:lnTo>
                  <a:pt x="892818" y="909519"/>
                </a:lnTo>
                <a:close/>
              </a:path>
            </a:pathLst>
          </a:custGeom>
          <a:solidFill>
            <a:srgbClr val="51ABB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Tree>
    <p:extLst>
      <p:ext uri="{BB962C8B-B14F-4D97-AF65-F5344CB8AC3E}">
        <p14:creationId xmlns:p14="http://schemas.microsoft.com/office/powerpoint/2010/main" val="26029682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0139A9A9BE0504A9A80736D63A45941" ma:contentTypeVersion="13" ma:contentTypeDescription="Een nieuw document maken." ma:contentTypeScope="" ma:versionID="61a62a40f4e15d5424c921c7b514875f">
  <xsd:schema xmlns:xsd="http://www.w3.org/2001/XMLSchema" xmlns:xs="http://www.w3.org/2001/XMLSchema" xmlns:p="http://schemas.microsoft.com/office/2006/metadata/properties" xmlns:ns2="5265c0f5-3cad-4e40-b191-6ab408811d79" xmlns:ns3="99f4d26a-851f-4109-be6b-edca5886ee2b" targetNamespace="http://schemas.microsoft.com/office/2006/metadata/properties" ma:root="true" ma:fieldsID="4fd20e013040b362747fa3dec59a5ee8" ns2:_="" ns3:_="">
    <xsd:import namespace="5265c0f5-3cad-4e40-b191-6ab408811d79"/>
    <xsd:import namespace="99f4d26a-851f-4109-be6b-edca5886ee2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65c0f5-3cad-4e40-b191-6ab408811d79"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9f4d26a-851f-4109-be6b-edca5886ee2b"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DE3757B-4F72-40C8-A565-D7A44E223D3A}">
  <ds:schemaRefs>
    <ds:schemaRef ds:uri="http://schemas.microsoft.com/sharepoint/v3/contenttype/forms"/>
  </ds:schemaRefs>
</ds:datastoreItem>
</file>

<file path=customXml/itemProps2.xml><?xml version="1.0" encoding="utf-8"?>
<ds:datastoreItem xmlns:ds="http://schemas.openxmlformats.org/officeDocument/2006/customXml" ds:itemID="{8E3BE7CD-AFAD-4BF0-ABE6-04372AAB83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65c0f5-3cad-4e40-b191-6ab408811d79"/>
    <ds:schemaRef ds:uri="99f4d26a-851f-4109-be6b-edca5886ee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835EE82-941E-4168-BC64-31E34EFD1ABD}">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4985</TotalTime>
  <Words>1684</Words>
  <Application>Microsoft Office PowerPoint</Application>
  <PresentationFormat>Breedbeeld</PresentationFormat>
  <Paragraphs>286</Paragraphs>
  <Slides>21</Slides>
  <Notes>5</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21</vt:i4>
      </vt:variant>
    </vt:vector>
  </HeadingPairs>
  <TitlesOfParts>
    <vt:vector size="26" baseType="lpstr">
      <vt:lpstr>Arial</vt:lpstr>
      <vt:lpstr>Calibri</vt:lpstr>
      <vt:lpstr>Calibri Light</vt:lpstr>
      <vt:lpstr>Helvetica Neue</vt:lpstr>
      <vt:lpstr>Office Theme</vt:lpstr>
      <vt:lpstr>Profielkaartjes  Privilege Walk</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Profielkaartjes Privilege Walk</dc:title>
  <dc:creator>Laura Van den Bossche</dc:creator>
  <cp:lastModifiedBy>hannes.knapen</cp:lastModifiedBy>
  <cp:revision>67</cp:revision>
  <dcterms:created xsi:type="dcterms:W3CDTF">2021-05-10T13:50:25Z</dcterms:created>
  <dcterms:modified xsi:type="dcterms:W3CDTF">2021-07-05T09:51:29Z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0x010100A0139A9A9BE0504A9A80736D63A45941</vt:lpwstr>
  </property>
</Properties>
</file>